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71" r:id="rId12"/>
    <p:sldId id="272" r:id="rId13"/>
    <p:sldId id="276" r:id="rId14"/>
    <p:sldId id="277" r:id="rId15"/>
    <p:sldId id="278" r:id="rId16"/>
    <p:sldId id="281" r:id="rId17"/>
    <p:sldId id="286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</p:sldIdLst>
  <p:sldSz cx="18288000" cy="10287000"/>
  <p:notesSz cx="6858000" cy="9144000"/>
  <p:embeddedFontLst>
    <p:embeddedFont>
      <p:font typeface="Canva Sans Bold" panose="020B0604020202020204" charset="0"/>
      <p:regular r:id="rId42"/>
    </p:embeddedFont>
    <p:embeddedFont>
      <p:font typeface="TT Hoves Bold" panose="020B0604020202020204" charset="0"/>
      <p:regular r:id="rId43"/>
    </p:embeddedFont>
    <p:embeddedFont>
      <p:font typeface="TT Norms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94622" autoAdjust="0"/>
  </p:normalViewPr>
  <p:slideViewPr>
    <p:cSldViewPr>
      <p:cViewPr varScale="1">
        <p:scale>
          <a:sx n="70" d="100"/>
          <a:sy n="70" d="100"/>
        </p:scale>
        <p:origin x="2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erayuth janta" userId="9cc61b86a2608740" providerId="LiveId" clId="{6C2A94B1-C9E6-4600-A4AF-BCDA96B704B9}"/>
    <pc:docChg chg="undo custSel delSld modSld">
      <pc:chgData name="peerayuth janta" userId="9cc61b86a2608740" providerId="LiveId" clId="{6C2A94B1-C9E6-4600-A4AF-BCDA96B704B9}" dt="2025-02-26T01:02:08.303" v="845" actId="478"/>
      <pc:docMkLst>
        <pc:docMk/>
      </pc:docMkLst>
      <pc:sldChg chg="del">
        <pc:chgData name="peerayuth janta" userId="9cc61b86a2608740" providerId="LiveId" clId="{6C2A94B1-C9E6-4600-A4AF-BCDA96B704B9}" dt="2025-02-26T00:19:51.738" v="0" actId="47"/>
        <pc:sldMkLst>
          <pc:docMk/>
          <pc:sldMk cId="0" sldId="256"/>
        </pc:sldMkLst>
      </pc:sldChg>
      <pc:sldChg chg="delSp del mod">
        <pc:chgData name="peerayuth janta" userId="9cc61b86a2608740" providerId="LiveId" clId="{6C2A94B1-C9E6-4600-A4AF-BCDA96B704B9}" dt="2025-02-26T00:32:23.028" v="170" actId="47"/>
        <pc:sldMkLst>
          <pc:docMk/>
          <pc:sldMk cId="0" sldId="258"/>
        </pc:sldMkLst>
        <pc:spChg chg="del">
          <ac:chgData name="peerayuth janta" userId="9cc61b86a2608740" providerId="LiveId" clId="{6C2A94B1-C9E6-4600-A4AF-BCDA96B704B9}" dt="2025-02-26T00:22:05.391" v="1" actId="478"/>
          <ac:spMkLst>
            <pc:docMk/>
            <pc:sldMk cId="0" sldId="258"/>
            <ac:spMk id="15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2:22.891" v="2" actId="478"/>
        <pc:sldMkLst>
          <pc:docMk/>
          <pc:sldMk cId="0" sldId="261"/>
        </pc:sldMkLst>
        <pc:spChg chg="del">
          <ac:chgData name="peerayuth janta" userId="9cc61b86a2608740" providerId="LiveId" clId="{6C2A94B1-C9E6-4600-A4AF-BCDA96B704B9}" dt="2025-02-26T00:22:22.891" v="2" actId="478"/>
          <ac:spMkLst>
            <pc:docMk/>
            <pc:sldMk cId="0" sldId="261"/>
            <ac:spMk id="10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0:35:12.982" v="259" actId="20577"/>
        <pc:sldMkLst>
          <pc:docMk/>
          <pc:sldMk cId="0" sldId="262"/>
        </pc:sldMkLst>
        <pc:spChg chg="add del">
          <ac:chgData name="peerayuth janta" userId="9cc61b86a2608740" providerId="LiveId" clId="{6C2A94B1-C9E6-4600-A4AF-BCDA96B704B9}" dt="2025-02-26T00:23:31.479" v="22" actId="478"/>
          <ac:spMkLst>
            <pc:docMk/>
            <pc:sldMk cId="0" sldId="262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23.182" v="1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34.241" v="23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22.033" v="18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27.252" v="20" actId="478"/>
          <ac:spMkLst>
            <pc:docMk/>
            <pc:sldMk cId="0" sldId="262"/>
            <ac:spMk id="13" creationId="{00000000-0000-0000-0000-000000000000}"/>
          </ac:spMkLst>
        </pc:spChg>
        <pc:spChg chg="add del mod">
          <ac:chgData name="peerayuth janta" userId="9cc61b86a2608740" providerId="LiveId" clId="{6C2A94B1-C9E6-4600-A4AF-BCDA96B704B9}" dt="2025-02-26T00:33:25.634" v="189" actId="1035"/>
          <ac:spMkLst>
            <pc:docMk/>
            <pc:sldMk cId="0" sldId="262"/>
            <ac:spMk id="14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3:23.372" v="186" actId="1035"/>
          <ac:spMkLst>
            <pc:docMk/>
            <pc:sldMk cId="0" sldId="262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3:35.436" v="190" actId="14100"/>
          <ac:spMkLst>
            <pc:docMk/>
            <pc:sldMk cId="0" sldId="262"/>
            <ac:spMk id="16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3:57.512" v="205" actId="20577"/>
          <ac:spMkLst>
            <pc:docMk/>
            <pc:sldMk cId="0" sldId="262"/>
            <ac:spMk id="17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4:38.696" v="241" actId="1076"/>
          <ac:spMkLst>
            <pc:docMk/>
            <pc:sldMk cId="0" sldId="262"/>
            <ac:spMk id="18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5:12.982" v="259" actId="20577"/>
          <ac:spMkLst>
            <pc:docMk/>
            <pc:sldMk cId="0" sldId="262"/>
            <ac:spMk id="19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33:09.492" v="173" actId="1076"/>
          <ac:grpSpMkLst>
            <pc:docMk/>
            <pc:sldMk cId="0" sldId="262"/>
            <ac:grpSpMk id="3" creationId="{00000000-0000-0000-0000-000000000000}"/>
          </ac:grpSpMkLst>
        </pc:grpChg>
      </pc:sldChg>
      <pc:sldChg chg="addSp delSp modSp mod">
        <pc:chgData name="peerayuth janta" userId="9cc61b86a2608740" providerId="LiveId" clId="{6C2A94B1-C9E6-4600-A4AF-BCDA96B704B9}" dt="2025-02-26T00:38:12.402" v="318" actId="1076"/>
        <pc:sldMkLst>
          <pc:docMk/>
          <pc:sldMk cId="0" sldId="263"/>
        </pc:sldMkLst>
        <pc:spChg chg="del">
          <ac:chgData name="peerayuth janta" userId="9cc61b86a2608740" providerId="LiveId" clId="{6C2A94B1-C9E6-4600-A4AF-BCDA96B704B9}" dt="2025-02-26T00:38:08.227" v="317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47.792" v="6" actId="478"/>
          <ac:spMkLst>
            <pc:docMk/>
            <pc:sldMk cId="0" sldId="263"/>
            <ac:spMk id="4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5:47.922" v="265" actId="120"/>
          <ac:spMkLst>
            <pc:docMk/>
            <pc:sldMk cId="0" sldId="263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19.232" v="17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42.055" v="5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40.625" v="4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39.152" v="3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5:56.322" v="267" actId="14100"/>
          <ac:spMkLst>
            <pc:docMk/>
            <pc:sldMk cId="0" sldId="263"/>
            <ac:spMk id="16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7:16.031" v="307" actId="20577"/>
          <ac:spMkLst>
            <pc:docMk/>
            <pc:sldMk cId="0" sldId="263"/>
            <ac:spMk id="17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7:32.987" v="309" actId="1076"/>
          <ac:spMkLst>
            <pc:docMk/>
            <pc:sldMk cId="0" sldId="263"/>
            <ac:spMk id="18" creationId="{00000000-0000-0000-0000-000000000000}"/>
          </ac:spMkLst>
        </pc:spChg>
        <pc:spChg chg="add del mod">
          <ac:chgData name="peerayuth janta" userId="9cc61b86a2608740" providerId="LiveId" clId="{6C2A94B1-C9E6-4600-A4AF-BCDA96B704B9}" dt="2025-02-26T00:38:12.402" v="318" actId="1076"/>
          <ac:spMkLst>
            <pc:docMk/>
            <pc:sldMk cId="0" sldId="263"/>
            <ac:spMk id="19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36:03.362" v="269" actId="14100"/>
          <ac:grpSpMkLst>
            <pc:docMk/>
            <pc:sldMk cId="0" sldId="263"/>
            <ac:grpSpMk id="5" creationId="{00000000-0000-0000-0000-000000000000}"/>
          </ac:grpSpMkLst>
        </pc:grpChg>
      </pc:sldChg>
      <pc:sldChg chg="addSp delSp modSp mod">
        <pc:chgData name="peerayuth janta" userId="9cc61b86a2608740" providerId="LiveId" clId="{6C2A94B1-C9E6-4600-A4AF-BCDA96B704B9}" dt="2025-02-26T00:42:11.340" v="461" actId="1076"/>
        <pc:sldMkLst>
          <pc:docMk/>
          <pc:sldMk cId="0" sldId="264"/>
        </pc:sldMkLst>
        <pc:spChg chg="mod">
          <ac:chgData name="peerayuth janta" userId="9cc61b86a2608740" providerId="LiveId" clId="{6C2A94B1-C9E6-4600-A4AF-BCDA96B704B9}" dt="2025-02-26T00:38:45.077" v="334" actId="1076"/>
          <ac:spMkLst>
            <pc:docMk/>
            <pc:sldMk cId="0" sldId="264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09.422" v="15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15.827" v="16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8:25.527" v="31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2.978" v="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4.176" v="9" actId="478"/>
          <ac:spMkLst>
            <pc:docMk/>
            <pc:sldMk cId="0" sldId="264"/>
            <ac:spMk id="10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38:32.269" v="321" actId="478"/>
          <ac:spMkLst>
            <pc:docMk/>
            <pc:sldMk cId="0" sldId="264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9:07.798" v="360" actId="20577"/>
          <ac:spMkLst>
            <pc:docMk/>
            <pc:sldMk cId="0" sldId="264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2.072" v="7" actId="478"/>
          <ac:spMkLst>
            <pc:docMk/>
            <pc:sldMk cId="0" sldId="264"/>
            <ac:spMk id="16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39:14.889" v="362" actId="478"/>
          <ac:spMkLst>
            <pc:docMk/>
            <pc:sldMk cId="0" sldId="264"/>
            <ac:spMk id="17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39:33.278" v="367" actId="478"/>
          <ac:spMkLst>
            <pc:docMk/>
            <pc:sldMk cId="0" sldId="264"/>
            <ac:spMk id="19" creationId="{00000000-0000-0000-0000-000000000000}"/>
          </ac:spMkLst>
        </pc:spChg>
        <pc:spChg chg="add mod">
          <ac:chgData name="peerayuth janta" userId="9cc61b86a2608740" providerId="LiveId" clId="{6C2A94B1-C9E6-4600-A4AF-BCDA96B704B9}" dt="2025-02-26T00:40:36.422" v="401" actId="1076"/>
          <ac:spMkLst>
            <pc:docMk/>
            <pc:sldMk cId="0" sldId="264"/>
            <ac:spMk id="20" creationId="{EA933D62-DF39-8AA3-47C3-49C7B5F854FF}"/>
          </ac:spMkLst>
        </pc:spChg>
        <pc:spChg chg="add mod">
          <ac:chgData name="peerayuth janta" userId="9cc61b86a2608740" providerId="LiveId" clId="{6C2A94B1-C9E6-4600-A4AF-BCDA96B704B9}" dt="2025-02-26T00:41:29.084" v="430" actId="1076"/>
          <ac:spMkLst>
            <pc:docMk/>
            <pc:sldMk cId="0" sldId="264"/>
            <ac:spMk id="21" creationId="{D588E94F-EFE6-A17E-2EB5-AA8E637BDA34}"/>
          </ac:spMkLst>
        </pc:spChg>
        <pc:spChg chg="add mod">
          <ac:chgData name="peerayuth janta" userId="9cc61b86a2608740" providerId="LiveId" clId="{6C2A94B1-C9E6-4600-A4AF-BCDA96B704B9}" dt="2025-02-26T00:42:11.340" v="461" actId="1076"/>
          <ac:spMkLst>
            <pc:docMk/>
            <pc:sldMk cId="0" sldId="264"/>
            <ac:spMk id="22" creationId="{7B18E6DF-57B0-3345-EC6C-207827465A07}"/>
          </ac:spMkLst>
        </pc:spChg>
        <pc:grpChg chg="del">
          <ac:chgData name="peerayuth janta" userId="9cc61b86a2608740" providerId="LiveId" clId="{6C2A94B1-C9E6-4600-A4AF-BCDA96B704B9}" dt="2025-02-26T00:38:33.652" v="322" actId="478"/>
          <ac:grpSpMkLst>
            <pc:docMk/>
            <pc:sldMk cId="0" sldId="264"/>
            <ac:grpSpMk id="4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39:17.324" v="363" actId="478"/>
          <ac:grpSpMkLst>
            <pc:docMk/>
            <pc:sldMk cId="0" sldId="264"/>
            <ac:grpSpMk id="13" creationId="{00000000-0000-0000-0000-000000000000}"/>
          </ac:grpSpMkLst>
        </pc:grpChg>
      </pc:sldChg>
      <pc:sldChg chg="delSp modSp del mod">
        <pc:chgData name="peerayuth janta" userId="9cc61b86a2608740" providerId="LiveId" clId="{6C2A94B1-C9E6-4600-A4AF-BCDA96B704B9}" dt="2025-02-26T00:40:38.307" v="402" actId="47"/>
        <pc:sldMkLst>
          <pc:docMk/>
          <pc:sldMk cId="0" sldId="265"/>
        </pc:sldMkLst>
        <pc:spChg chg="del">
          <ac:chgData name="peerayuth janta" userId="9cc61b86a2608740" providerId="LiveId" clId="{6C2A94B1-C9E6-4600-A4AF-BCDA96B704B9}" dt="2025-02-26T00:40:14.795" v="396" actId="478"/>
          <ac:spMkLst>
            <pc:docMk/>
            <pc:sldMk cId="0" sldId="265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00.584" v="13" actId="478"/>
          <ac:spMkLst>
            <pc:docMk/>
            <pc:sldMk cId="0" sldId="265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05.262" v="14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9:46.612" v="370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7.936" v="10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9.337" v="12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9:44.875" v="368" actId="478"/>
          <ac:spMkLst>
            <pc:docMk/>
            <pc:sldMk cId="0" sldId="265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0:29.442" v="399" actId="1076"/>
          <ac:spMkLst>
            <pc:docMk/>
            <pc:sldMk cId="0" sldId="265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2:58.699" v="11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0:16.984" v="397" actId="478"/>
          <ac:spMkLst>
            <pc:docMk/>
            <pc:sldMk cId="0" sldId="265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0:18.652" v="398" actId="478"/>
          <ac:spMkLst>
            <pc:docMk/>
            <pc:sldMk cId="0" sldId="265"/>
            <ac:spMk id="18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39:45.662" v="369" actId="478"/>
          <ac:grpSpMkLst>
            <pc:docMk/>
            <pc:sldMk cId="0" sldId="265"/>
            <ac:grpSpMk id="4" creationId="{00000000-0000-0000-0000-000000000000}"/>
          </ac:grpSpMkLst>
        </pc:grpChg>
      </pc:sldChg>
      <pc:sldChg chg="delSp modSp del mod">
        <pc:chgData name="peerayuth janta" userId="9cc61b86a2608740" providerId="LiveId" clId="{6C2A94B1-C9E6-4600-A4AF-BCDA96B704B9}" dt="2025-02-26T00:41:30.782" v="431" actId="47"/>
        <pc:sldMkLst>
          <pc:docMk/>
          <pc:sldMk cId="0" sldId="266"/>
        </pc:sldMkLst>
        <pc:spChg chg="del">
          <ac:chgData name="peerayuth janta" userId="9cc61b86a2608740" providerId="LiveId" clId="{6C2A94B1-C9E6-4600-A4AF-BCDA96B704B9}" dt="2025-02-26T00:24:01.467" v="27" actId="478"/>
          <ac:spMkLst>
            <pc:docMk/>
            <pc:sldMk cId="0" sldId="266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59.956" v="26" actId="478"/>
          <ac:spMkLst>
            <pc:docMk/>
            <pc:sldMk cId="0" sldId="266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0:55.244" v="405" actId="478"/>
          <ac:spMkLst>
            <pc:docMk/>
            <pc:sldMk cId="0" sldId="266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58.661" v="25" actId="478"/>
          <ac:spMkLst>
            <pc:docMk/>
            <pc:sldMk cId="0" sldId="266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02.582" v="28" actId="478"/>
          <ac:spMkLst>
            <pc:docMk/>
            <pc:sldMk cId="0" sldId="266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0:53.982" v="404" actId="478"/>
          <ac:spMkLst>
            <pc:docMk/>
            <pc:sldMk cId="0" sldId="266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1:13.532" v="426" actId="14100"/>
          <ac:spMkLst>
            <pc:docMk/>
            <pc:sldMk cId="0" sldId="266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3:58.035" v="24" actId="478"/>
          <ac:spMkLst>
            <pc:docMk/>
            <pc:sldMk cId="0" sldId="266"/>
            <ac:spMk id="1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1:15.527" v="427" actId="478"/>
          <ac:spMkLst>
            <pc:docMk/>
            <pc:sldMk cId="0" sldId="266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1:19.044" v="428" actId="478"/>
          <ac:spMkLst>
            <pc:docMk/>
            <pc:sldMk cId="0" sldId="266"/>
            <ac:spMk id="18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40:52.272" v="403" actId="478"/>
          <ac:grpSpMkLst>
            <pc:docMk/>
            <pc:sldMk cId="0" sldId="266"/>
            <ac:grpSpMk id="4" creationId="{00000000-0000-0000-0000-000000000000}"/>
          </ac:grpSpMkLst>
        </pc:grpChg>
      </pc:sldChg>
      <pc:sldChg chg="delSp modSp del mod">
        <pc:chgData name="peerayuth janta" userId="9cc61b86a2608740" providerId="LiveId" clId="{6C2A94B1-C9E6-4600-A4AF-BCDA96B704B9}" dt="2025-02-26T00:42:13.706" v="462" actId="47"/>
        <pc:sldMkLst>
          <pc:docMk/>
          <pc:sldMk cId="0" sldId="267"/>
        </pc:sldMkLst>
        <pc:spChg chg="del">
          <ac:chgData name="peerayuth janta" userId="9cc61b86a2608740" providerId="LiveId" clId="{6C2A94B1-C9E6-4600-A4AF-BCDA96B704B9}" dt="2025-02-26T00:24:09.390" v="31" actId="478"/>
          <ac:spMkLst>
            <pc:docMk/>
            <pc:sldMk cId="0" sldId="267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13.763" v="33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12.336" v="32" actId="478"/>
          <ac:spMkLst>
            <pc:docMk/>
            <pc:sldMk cId="0" sldId="267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08.123" v="30" actId="478"/>
          <ac:spMkLst>
            <pc:docMk/>
            <pc:sldMk cId="0" sldId="267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2:02.010" v="459" actId="14100"/>
          <ac:spMkLst>
            <pc:docMk/>
            <pc:sldMk cId="0" sldId="267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07.301" v="29" actId="478"/>
          <ac:spMkLst>
            <pc:docMk/>
            <pc:sldMk cId="0" sldId="267"/>
            <ac:spMk id="16" creationId="{00000000-0000-0000-0000-000000000000}"/>
          </ac:spMkLst>
        </pc:spChg>
      </pc:sldChg>
      <pc:sldChg chg="delSp modSp mod">
        <pc:chgData name="peerayuth janta" userId="9cc61b86a2608740" providerId="LiveId" clId="{6C2A94B1-C9E6-4600-A4AF-BCDA96B704B9}" dt="2025-02-26T00:45:26.332" v="534" actId="1076"/>
        <pc:sldMkLst>
          <pc:docMk/>
          <pc:sldMk cId="0" sldId="268"/>
        </pc:sldMkLst>
        <pc:spChg chg="del">
          <ac:chgData name="peerayuth janta" userId="9cc61b86a2608740" providerId="LiveId" clId="{6C2A94B1-C9E6-4600-A4AF-BCDA96B704B9}" dt="2025-02-26T00:24:20.572" v="37" actId="478"/>
          <ac:spMkLst>
            <pc:docMk/>
            <pc:sldMk cId="0" sldId="268"/>
            <ac:spMk id="3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3:53.423" v="497" actId="13904"/>
          <ac:spMkLst>
            <pc:docMk/>
            <pc:sldMk cId="0" sldId="268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18.332" v="35" actId="478"/>
          <ac:spMkLst>
            <pc:docMk/>
            <pc:sldMk cId="0" sldId="268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2:22.072" v="463" actId="478"/>
          <ac:spMkLst>
            <pc:docMk/>
            <pc:sldMk cId="0" sldId="268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16.951" v="34" actId="478"/>
          <ac:spMkLst>
            <pc:docMk/>
            <pc:sldMk cId="0" sldId="268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19.133" v="36" actId="478"/>
          <ac:spMkLst>
            <pc:docMk/>
            <pc:sldMk cId="0" sldId="268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4:04.729" v="499" actId="14100"/>
          <ac:spMkLst>
            <pc:docMk/>
            <pc:sldMk cId="0" sldId="268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5:26.332" v="534" actId="1076"/>
          <ac:spMkLst>
            <pc:docMk/>
            <pc:sldMk cId="0" sldId="268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2:47.802" v="466" actId="478"/>
          <ac:spMkLst>
            <pc:docMk/>
            <pc:sldMk cId="0" sldId="268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21.741" v="38" actId="478"/>
          <ac:spMkLst>
            <pc:docMk/>
            <pc:sldMk cId="0" sldId="268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2:45.836" v="465" actId="478"/>
          <ac:spMkLst>
            <pc:docMk/>
            <pc:sldMk cId="0" sldId="268"/>
            <ac:spMk id="18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4:49.946" v="508" actId="1076"/>
          <ac:spMkLst>
            <pc:docMk/>
            <pc:sldMk cId="0" sldId="268"/>
            <ac:spMk id="19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42:35.652" v="464" actId="14100"/>
          <ac:grpSpMkLst>
            <pc:docMk/>
            <pc:sldMk cId="0" sldId="268"/>
            <ac:grpSpMk id="4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44:18.952" v="500" actId="478"/>
          <ac:grpSpMkLst>
            <pc:docMk/>
            <pc:sldMk cId="0" sldId="268"/>
            <ac:grpSpMk id="14" creationId="{00000000-0000-0000-0000-000000000000}"/>
          </ac:grpSpMkLst>
        </pc:grpChg>
      </pc:sldChg>
      <pc:sldChg chg="delSp modSp mod">
        <pc:chgData name="peerayuth janta" userId="9cc61b86a2608740" providerId="LiveId" clId="{6C2A94B1-C9E6-4600-A4AF-BCDA96B704B9}" dt="2025-02-26T00:46:25.358" v="561" actId="6549"/>
        <pc:sldMkLst>
          <pc:docMk/>
          <pc:sldMk cId="0" sldId="269"/>
        </pc:sldMkLst>
        <pc:spChg chg="del">
          <ac:chgData name="peerayuth janta" userId="9cc61b86a2608740" providerId="LiveId" clId="{6C2A94B1-C9E6-4600-A4AF-BCDA96B704B9}" dt="2025-02-26T00:24:27.941" v="42" actId="478"/>
          <ac:spMkLst>
            <pc:docMk/>
            <pc:sldMk cId="0" sldId="269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26.816" v="41" actId="478"/>
          <ac:spMkLst>
            <pc:docMk/>
            <pc:sldMk cId="0" sldId="269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3:09.383" v="469" actId="478"/>
          <ac:spMkLst>
            <pc:docMk/>
            <pc:sldMk cId="0" sldId="269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25.411" v="40" actId="478"/>
          <ac:spMkLst>
            <pc:docMk/>
            <pc:sldMk cId="0" sldId="269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24.503" v="39" actId="478"/>
          <ac:spMkLst>
            <pc:docMk/>
            <pc:sldMk cId="0" sldId="269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5:48.578" v="550" actId="20577"/>
          <ac:spMkLst>
            <pc:docMk/>
            <pc:sldMk cId="0" sldId="269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6:25.358" v="561" actId="6549"/>
          <ac:spMkLst>
            <pc:docMk/>
            <pc:sldMk cId="0" sldId="269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5:53.185" v="551" actId="478"/>
          <ac:spMkLst>
            <pc:docMk/>
            <pc:sldMk cId="0" sldId="269"/>
            <ac:spMk id="13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43:20.162" v="473" actId="14100"/>
          <ac:grpSpMkLst>
            <pc:docMk/>
            <pc:sldMk cId="0" sldId="269"/>
            <ac:grpSpMk id="4" creationId="{00000000-0000-0000-0000-000000000000}"/>
          </ac:grpSpMkLst>
        </pc:grpChg>
      </pc:sldChg>
      <pc:sldChg chg="delSp modSp mod">
        <pc:chgData name="peerayuth janta" userId="9cc61b86a2608740" providerId="LiveId" clId="{6C2A94B1-C9E6-4600-A4AF-BCDA96B704B9}" dt="2025-02-26T00:46:48.086" v="565" actId="1076"/>
        <pc:sldMkLst>
          <pc:docMk/>
          <pc:sldMk cId="0" sldId="270"/>
        </pc:sldMkLst>
        <pc:spChg chg="mod">
          <ac:chgData name="peerayuth janta" userId="9cc61b86a2608740" providerId="LiveId" clId="{6C2A94B1-C9E6-4600-A4AF-BCDA96B704B9}" dt="2025-02-26T00:24:33.662" v="45" actId="1076"/>
          <ac:spMkLst>
            <pc:docMk/>
            <pc:sldMk cId="0" sldId="270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32.181" v="44" actId="478"/>
          <ac:spMkLst>
            <pc:docMk/>
            <pc:sldMk cId="0" sldId="270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36.432" v="47" actId="478"/>
          <ac:spMkLst>
            <pc:docMk/>
            <pc:sldMk cId="0" sldId="270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35.172" v="46" actId="478"/>
          <ac:spMkLst>
            <pc:docMk/>
            <pc:sldMk cId="0" sldId="270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30.611" v="43" actId="478"/>
          <ac:spMkLst>
            <pc:docMk/>
            <pc:sldMk cId="0" sldId="270"/>
            <ac:spMk id="19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6:48.086" v="565" actId="1076"/>
          <ac:spMkLst>
            <pc:docMk/>
            <pc:sldMk cId="0" sldId="270"/>
            <ac:spMk id="20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0:48:33.008" v="621" actId="1076"/>
        <pc:sldMkLst>
          <pc:docMk/>
          <pc:sldMk cId="0" sldId="271"/>
        </pc:sldMkLst>
        <pc:spChg chg="del">
          <ac:chgData name="peerayuth janta" userId="9cc61b86a2608740" providerId="LiveId" clId="{6C2A94B1-C9E6-4600-A4AF-BCDA96B704B9}" dt="2025-02-26T00:24:52.742" v="50" actId="478"/>
          <ac:spMkLst>
            <pc:docMk/>
            <pc:sldMk cId="0" sldId="271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49.702" v="48" actId="478"/>
          <ac:spMkLst>
            <pc:docMk/>
            <pc:sldMk cId="0" sldId="271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4:51.065" v="49" actId="478"/>
          <ac:spMkLst>
            <pc:docMk/>
            <pc:sldMk cId="0" sldId="271"/>
            <ac:spMk id="9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8:30.303" v="620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7:44.142" v="607" actId="20577"/>
          <ac:spMkLst>
            <pc:docMk/>
            <pc:sldMk cId="0" sldId="271"/>
            <ac:spMk id="12" creationId="{00000000-0000-0000-0000-000000000000}"/>
          </ac:spMkLst>
        </pc:spChg>
        <pc:spChg chg="add del mod">
          <ac:chgData name="peerayuth janta" userId="9cc61b86a2608740" providerId="LiveId" clId="{6C2A94B1-C9E6-4600-A4AF-BCDA96B704B9}" dt="2025-02-26T00:48:25.139" v="618" actId="1076"/>
          <ac:spMkLst>
            <pc:docMk/>
            <pc:sldMk cId="0" sldId="271"/>
            <ac:spMk id="13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48:33.008" v="621" actId="1076"/>
          <ac:spMkLst>
            <pc:docMk/>
            <pc:sldMk cId="0" sldId="271"/>
            <ac:spMk id="14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0:52:07.836" v="675" actId="20577"/>
        <pc:sldMkLst>
          <pc:docMk/>
          <pc:sldMk cId="0" sldId="272"/>
        </pc:sldMkLst>
        <pc:spChg chg="mod">
          <ac:chgData name="peerayuth janta" userId="9cc61b86a2608740" providerId="LiveId" clId="{6C2A94B1-C9E6-4600-A4AF-BCDA96B704B9}" dt="2025-02-26T00:49:35.123" v="647" actId="1076"/>
          <ac:spMkLst>
            <pc:docMk/>
            <pc:sldMk cId="0" sldId="272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12.331" v="53" actId="478"/>
          <ac:spMkLst>
            <pc:docMk/>
            <pc:sldMk cId="0" sldId="272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11.532" v="52" actId="478"/>
          <ac:spMkLst>
            <pc:docMk/>
            <pc:sldMk cId="0" sldId="272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9:34.187" v="646" actId="478"/>
          <ac:spMkLst>
            <pc:docMk/>
            <pc:sldMk cId="0" sldId="272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08.931" v="51" actId="478"/>
          <ac:spMkLst>
            <pc:docMk/>
            <pc:sldMk cId="0" sldId="272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21.621" v="54" actId="478"/>
          <ac:spMkLst>
            <pc:docMk/>
            <pc:sldMk cId="0" sldId="272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2:07.836" v="675" actId="20577"/>
          <ac:spMkLst>
            <pc:docMk/>
            <pc:sldMk cId="0" sldId="272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8:49.277" v="622" actId="478"/>
          <ac:spMkLst>
            <pc:docMk/>
            <pc:sldMk cId="0" sldId="272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48:51.383" v="623" actId="478"/>
          <ac:spMkLst>
            <pc:docMk/>
            <pc:sldMk cId="0" sldId="272"/>
            <ac:spMk id="13" creationId="{00000000-0000-0000-0000-000000000000}"/>
          </ac:spMkLst>
        </pc:spChg>
        <pc:spChg chg="add mod">
          <ac:chgData name="peerayuth janta" userId="9cc61b86a2608740" providerId="LiveId" clId="{6C2A94B1-C9E6-4600-A4AF-BCDA96B704B9}" dt="2025-02-26T00:50:45.563" v="663" actId="1076"/>
          <ac:spMkLst>
            <pc:docMk/>
            <pc:sldMk cId="0" sldId="272"/>
            <ac:spMk id="15" creationId="{AB487F20-C413-9FEE-0D03-C59DE636C0CD}"/>
          </ac:spMkLst>
        </pc:spChg>
        <pc:spChg chg="add mod">
          <ac:chgData name="peerayuth janta" userId="9cc61b86a2608740" providerId="LiveId" clId="{6C2A94B1-C9E6-4600-A4AF-BCDA96B704B9}" dt="2025-02-26T00:50:51.562" v="665" actId="1076"/>
          <ac:spMkLst>
            <pc:docMk/>
            <pc:sldMk cId="0" sldId="272"/>
            <ac:spMk id="16" creationId="{5CAB4881-9B42-46A1-CF23-2BAEC87A5751}"/>
          </ac:spMkLst>
        </pc:spChg>
        <pc:spChg chg="add mod">
          <ac:chgData name="peerayuth janta" userId="9cc61b86a2608740" providerId="LiveId" clId="{6C2A94B1-C9E6-4600-A4AF-BCDA96B704B9}" dt="2025-02-26T00:51:09.348" v="669" actId="14100"/>
          <ac:spMkLst>
            <pc:docMk/>
            <pc:sldMk cId="0" sldId="272"/>
            <ac:spMk id="17" creationId="{6D3164CB-4F81-FB5F-E5CD-F3F1CF3C99F9}"/>
          </ac:spMkLst>
        </pc:spChg>
        <pc:grpChg chg="mod">
          <ac:chgData name="peerayuth janta" userId="9cc61b86a2608740" providerId="LiveId" clId="{6C2A94B1-C9E6-4600-A4AF-BCDA96B704B9}" dt="2025-02-26T00:49:32.362" v="644" actId="14100"/>
          <ac:grpSpMkLst>
            <pc:docMk/>
            <pc:sldMk cId="0" sldId="272"/>
            <ac:grpSpMk id="4" creationId="{00000000-0000-0000-0000-000000000000}"/>
          </ac:grpSpMkLst>
        </pc:grpChg>
      </pc:sldChg>
      <pc:sldChg chg="delSp modSp del mod">
        <pc:chgData name="peerayuth janta" userId="9cc61b86a2608740" providerId="LiveId" clId="{6C2A94B1-C9E6-4600-A4AF-BCDA96B704B9}" dt="2025-02-26T00:51:12.443" v="670" actId="47"/>
        <pc:sldMkLst>
          <pc:docMk/>
          <pc:sldMk cId="0" sldId="273"/>
        </pc:sldMkLst>
        <pc:spChg chg="del mod">
          <ac:chgData name="peerayuth janta" userId="9cc61b86a2608740" providerId="LiveId" clId="{6C2A94B1-C9E6-4600-A4AF-BCDA96B704B9}" dt="2025-02-26T00:25:31.539" v="58" actId="478"/>
          <ac:spMkLst>
            <pc:docMk/>
            <pc:sldMk cId="0" sldId="273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30.521" v="56" actId="478"/>
          <ac:spMkLst>
            <pc:docMk/>
            <pc:sldMk cId="0" sldId="273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29.031" v="55" actId="478"/>
          <ac:spMkLst>
            <pc:docMk/>
            <pc:sldMk cId="0" sldId="273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33.864" v="59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0:31.594" v="660" actId="255"/>
          <ac:spMkLst>
            <pc:docMk/>
            <pc:sldMk cId="0" sldId="273"/>
            <ac:spMk id="12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0:58.353" v="666" actId="255"/>
          <ac:spMkLst>
            <pc:docMk/>
            <pc:sldMk cId="0" sldId="273"/>
            <ac:spMk id="14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49:47.623" v="649" actId="1076"/>
          <ac:grpSpMkLst>
            <pc:docMk/>
            <pc:sldMk cId="0" sldId="273"/>
            <ac:grpSpMk id="4" creationId="{00000000-0000-0000-0000-000000000000}"/>
          </ac:grpSpMkLst>
        </pc:grpChg>
      </pc:sldChg>
      <pc:sldChg chg="delSp del mod">
        <pc:chgData name="peerayuth janta" userId="9cc61b86a2608740" providerId="LiveId" clId="{6C2A94B1-C9E6-4600-A4AF-BCDA96B704B9}" dt="2025-02-26T00:51:28.762" v="671" actId="47"/>
        <pc:sldMkLst>
          <pc:docMk/>
          <pc:sldMk cId="0" sldId="274"/>
        </pc:sldMkLst>
        <pc:spChg chg="del">
          <ac:chgData name="peerayuth janta" userId="9cc61b86a2608740" providerId="LiveId" clId="{6C2A94B1-C9E6-4600-A4AF-BCDA96B704B9}" dt="2025-02-26T00:25:46.801" v="63" actId="478"/>
          <ac:spMkLst>
            <pc:docMk/>
            <pc:sldMk cId="0" sldId="274"/>
            <ac:spMk id="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45.961" v="62" actId="478"/>
          <ac:spMkLst>
            <pc:docMk/>
            <pc:sldMk cId="0" sldId="274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44.778" v="61" actId="478"/>
          <ac:spMkLst>
            <pc:docMk/>
            <pc:sldMk cId="0" sldId="274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44.011" v="60" actId="478"/>
          <ac:spMkLst>
            <pc:docMk/>
            <pc:sldMk cId="0" sldId="274"/>
            <ac:spMk id="10" creationId="{00000000-0000-0000-0000-000000000000}"/>
          </ac:spMkLst>
        </pc:spChg>
      </pc:sldChg>
      <pc:sldChg chg="delSp modSp del mod">
        <pc:chgData name="peerayuth janta" userId="9cc61b86a2608740" providerId="LiveId" clId="{6C2A94B1-C9E6-4600-A4AF-BCDA96B704B9}" dt="2025-02-26T00:51:32.817" v="672" actId="47"/>
        <pc:sldMkLst>
          <pc:docMk/>
          <pc:sldMk cId="0" sldId="275"/>
        </pc:sldMkLst>
        <pc:spChg chg="del">
          <ac:chgData name="peerayuth janta" userId="9cc61b86a2608740" providerId="LiveId" clId="{6C2A94B1-C9E6-4600-A4AF-BCDA96B704B9}" dt="2025-02-26T00:25:58.901" v="71" actId="478"/>
          <ac:spMkLst>
            <pc:docMk/>
            <pc:sldMk cId="0" sldId="275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49.911" v="64" actId="478"/>
          <ac:spMkLst>
            <pc:docMk/>
            <pc:sldMk cId="0" sldId="275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2.243" v="66" actId="478"/>
          <ac:spMkLst>
            <pc:docMk/>
            <pc:sldMk cId="0" sldId="275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4.828" v="69" actId="478"/>
          <ac:spMkLst>
            <pc:docMk/>
            <pc:sldMk cId="0" sldId="275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3.932" v="68" actId="478"/>
          <ac:spMkLst>
            <pc:docMk/>
            <pc:sldMk cId="0" sldId="275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7.894" v="70" actId="478"/>
          <ac:spMkLst>
            <pc:docMk/>
            <pc:sldMk cId="0" sldId="275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1.502" v="65" actId="478"/>
          <ac:spMkLst>
            <pc:docMk/>
            <pc:sldMk cId="0" sldId="275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5:53.062" v="67" actId="478"/>
          <ac:spMkLst>
            <pc:docMk/>
            <pc:sldMk cId="0" sldId="275"/>
            <ac:spMk id="15" creationId="{00000000-0000-0000-0000-000000000000}"/>
          </ac:spMkLst>
        </pc:spChg>
        <pc:grpChg chg="mod">
          <ac:chgData name="peerayuth janta" userId="9cc61b86a2608740" providerId="LiveId" clId="{6C2A94B1-C9E6-4600-A4AF-BCDA96B704B9}" dt="2025-02-26T00:26:00.202" v="72" actId="1076"/>
          <ac:grpSpMkLst>
            <pc:docMk/>
            <pc:sldMk cId="0" sldId="275"/>
            <ac:grpSpMk id="3" creationId="{00000000-0000-0000-0000-000000000000}"/>
          </ac:grpSpMkLst>
        </pc:grpChg>
      </pc:sldChg>
      <pc:sldChg chg="delSp modSp mod">
        <pc:chgData name="peerayuth janta" userId="9cc61b86a2608740" providerId="LiveId" clId="{6C2A94B1-C9E6-4600-A4AF-BCDA96B704B9}" dt="2025-02-26T00:52:53.603" v="678" actId="1076"/>
        <pc:sldMkLst>
          <pc:docMk/>
          <pc:sldMk cId="0" sldId="276"/>
        </pc:sldMkLst>
        <pc:spChg chg="del">
          <ac:chgData name="peerayuth janta" userId="9cc61b86a2608740" providerId="LiveId" clId="{6C2A94B1-C9E6-4600-A4AF-BCDA96B704B9}" dt="2025-02-26T00:26:06.782" v="73" actId="478"/>
          <ac:spMkLst>
            <pc:docMk/>
            <pc:sldMk cId="0" sldId="276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08.486" v="75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07.585" v="74" actId="478"/>
          <ac:spMkLst>
            <pc:docMk/>
            <pc:sldMk cId="0" sldId="276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2:28.912" v="676" actId="478"/>
          <ac:spMkLst>
            <pc:docMk/>
            <pc:sldMk cId="0" sldId="276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2:53.603" v="678" actId="1076"/>
          <ac:spMkLst>
            <pc:docMk/>
            <pc:sldMk cId="0" sldId="276"/>
            <ac:spMk id="12" creationId="{00000000-0000-0000-0000-000000000000}"/>
          </ac:spMkLst>
        </pc:spChg>
      </pc:sldChg>
      <pc:sldChg chg="delSp modSp mod">
        <pc:chgData name="peerayuth janta" userId="9cc61b86a2608740" providerId="LiveId" clId="{6C2A94B1-C9E6-4600-A4AF-BCDA96B704B9}" dt="2025-02-26T00:53:36.333" v="691" actId="1076"/>
        <pc:sldMkLst>
          <pc:docMk/>
          <pc:sldMk cId="0" sldId="277"/>
        </pc:sldMkLst>
        <pc:spChg chg="del">
          <ac:chgData name="peerayuth janta" userId="9cc61b86a2608740" providerId="LiveId" clId="{6C2A94B1-C9E6-4600-A4AF-BCDA96B704B9}" dt="2025-02-26T00:26:14.742" v="77" actId="478"/>
          <ac:spMkLst>
            <pc:docMk/>
            <pc:sldMk cId="0" sldId="277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13.752" v="76" actId="478"/>
          <ac:spMkLst>
            <pc:docMk/>
            <pc:sldMk cId="0" sldId="277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15.927" v="78" actId="478"/>
          <ac:spMkLst>
            <pc:docMk/>
            <pc:sldMk cId="0" sldId="277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3:02.703" v="679" actId="478"/>
          <ac:spMkLst>
            <pc:docMk/>
            <pc:sldMk cId="0" sldId="277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3:29.653" v="687" actId="1076"/>
          <ac:spMkLst>
            <pc:docMk/>
            <pc:sldMk cId="0" sldId="277"/>
            <ac:spMk id="17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3:26.063" v="686" actId="1076"/>
          <ac:spMkLst>
            <pc:docMk/>
            <pc:sldMk cId="0" sldId="277"/>
            <ac:spMk id="33" creationId="{00000000-0000-0000-0000-000000000000}"/>
          </ac:spMkLst>
        </pc:spChg>
        <pc:grpChg chg="del mod">
          <ac:chgData name="peerayuth janta" userId="9cc61b86a2608740" providerId="LiveId" clId="{6C2A94B1-C9E6-4600-A4AF-BCDA96B704B9}" dt="2025-02-26T00:53:22.269" v="685" actId="478"/>
          <ac:grpSpMkLst>
            <pc:docMk/>
            <pc:sldMk cId="0" sldId="277"/>
            <ac:grpSpMk id="3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53:03.728" v="680" actId="478"/>
          <ac:grpSpMkLst>
            <pc:docMk/>
            <pc:sldMk cId="0" sldId="277"/>
            <ac:grpSpMk id="12" creationId="{00000000-0000-0000-0000-000000000000}"/>
          </ac:grpSpMkLst>
        </pc:grpChg>
        <pc:grpChg chg="mod">
          <ac:chgData name="peerayuth janta" userId="9cc61b86a2608740" providerId="LiveId" clId="{6C2A94B1-C9E6-4600-A4AF-BCDA96B704B9}" dt="2025-02-26T00:53:32.074" v="688" actId="1076"/>
          <ac:grpSpMkLst>
            <pc:docMk/>
            <pc:sldMk cId="0" sldId="277"/>
            <ac:grpSpMk id="18" creationId="{00000000-0000-0000-0000-000000000000}"/>
          </ac:grpSpMkLst>
        </pc:grpChg>
        <pc:grpChg chg="mod">
          <ac:chgData name="peerayuth janta" userId="9cc61b86a2608740" providerId="LiveId" clId="{6C2A94B1-C9E6-4600-A4AF-BCDA96B704B9}" dt="2025-02-26T00:53:33.589" v="689" actId="1076"/>
          <ac:grpSpMkLst>
            <pc:docMk/>
            <pc:sldMk cId="0" sldId="277"/>
            <ac:grpSpMk id="21" creationId="{00000000-0000-0000-0000-000000000000}"/>
          </ac:grpSpMkLst>
        </pc:grpChg>
        <pc:grpChg chg="mod">
          <ac:chgData name="peerayuth janta" userId="9cc61b86a2608740" providerId="LiveId" clId="{6C2A94B1-C9E6-4600-A4AF-BCDA96B704B9}" dt="2025-02-26T00:53:35.043" v="690" actId="1076"/>
          <ac:grpSpMkLst>
            <pc:docMk/>
            <pc:sldMk cId="0" sldId="277"/>
            <ac:grpSpMk id="24" creationId="{00000000-0000-0000-0000-000000000000}"/>
          </ac:grpSpMkLst>
        </pc:grpChg>
        <pc:grpChg chg="mod">
          <ac:chgData name="peerayuth janta" userId="9cc61b86a2608740" providerId="LiveId" clId="{6C2A94B1-C9E6-4600-A4AF-BCDA96B704B9}" dt="2025-02-26T00:53:36.333" v="691" actId="1076"/>
          <ac:grpSpMkLst>
            <pc:docMk/>
            <pc:sldMk cId="0" sldId="277"/>
            <ac:grpSpMk id="27" creationId="{00000000-0000-0000-0000-000000000000}"/>
          </ac:grpSpMkLst>
        </pc:grpChg>
      </pc:sldChg>
      <pc:sldChg chg="addSp delSp modSp mod">
        <pc:chgData name="peerayuth janta" userId="9cc61b86a2608740" providerId="LiveId" clId="{6C2A94B1-C9E6-4600-A4AF-BCDA96B704B9}" dt="2025-02-26T00:57:29.014" v="747" actId="14100"/>
        <pc:sldMkLst>
          <pc:docMk/>
          <pc:sldMk cId="0" sldId="278"/>
        </pc:sldMkLst>
        <pc:spChg chg="del">
          <ac:chgData name="peerayuth janta" userId="9cc61b86a2608740" providerId="LiveId" clId="{6C2A94B1-C9E6-4600-A4AF-BCDA96B704B9}" dt="2025-02-26T00:54:33.543" v="701" actId="478"/>
          <ac:spMkLst>
            <pc:docMk/>
            <pc:sldMk cId="0" sldId="278"/>
            <ac:spMk id="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39.982" v="80" actId="478"/>
          <ac:spMkLst>
            <pc:docMk/>
            <pc:sldMk cId="0" sldId="278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42.512" v="82" actId="478"/>
          <ac:spMkLst>
            <pc:docMk/>
            <pc:sldMk cId="0" sldId="278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41.411" v="81" actId="478"/>
          <ac:spMkLst>
            <pc:docMk/>
            <pc:sldMk cId="0" sldId="278"/>
            <ac:spMk id="11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54:09.823" v="696" actId="478"/>
          <ac:spMkLst>
            <pc:docMk/>
            <pc:sldMk cId="0" sldId="278"/>
            <ac:spMk id="15" creationId="{00000000-0000-0000-0000-000000000000}"/>
          </ac:spMkLst>
        </pc:spChg>
        <pc:spChg chg="add del">
          <ac:chgData name="peerayuth janta" userId="9cc61b86a2608740" providerId="LiveId" clId="{6C2A94B1-C9E6-4600-A4AF-BCDA96B704B9}" dt="2025-02-26T00:54:06.598" v="694" actId="478"/>
          <ac:spMkLst>
            <pc:docMk/>
            <pc:sldMk cId="0" sldId="278"/>
            <ac:spMk id="1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38.565" v="79" actId="478"/>
          <ac:spMkLst>
            <pc:docMk/>
            <pc:sldMk cId="0" sldId="278"/>
            <ac:spMk id="17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7:10.941" v="742" actId="1076"/>
          <ac:spMkLst>
            <pc:docMk/>
            <pc:sldMk cId="0" sldId="278"/>
            <ac:spMk id="1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4:28.808" v="699" actId="478"/>
          <ac:spMkLst>
            <pc:docMk/>
            <pc:sldMk cId="0" sldId="278"/>
            <ac:spMk id="19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5:22.208" v="726"/>
          <ac:spMkLst>
            <pc:docMk/>
            <pc:sldMk cId="0" sldId="278"/>
            <ac:spMk id="21" creationId="{2ABFD459-E0F5-B33C-0986-1BEC83D259AD}"/>
          </ac:spMkLst>
        </pc:spChg>
        <pc:spChg chg="mod">
          <ac:chgData name="peerayuth janta" userId="9cc61b86a2608740" providerId="LiveId" clId="{6C2A94B1-C9E6-4600-A4AF-BCDA96B704B9}" dt="2025-02-26T00:55:22.208" v="726"/>
          <ac:spMkLst>
            <pc:docMk/>
            <pc:sldMk cId="0" sldId="278"/>
            <ac:spMk id="22" creationId="{1C3A55B0-DBB7-53A1-43DE-C2D4CEF0D568}"/>
          </ac:spMkLst>
        </pc:spChg>
        <pc:spChg chg="add mod">
          <ac:chgData name="peerayuth janta" userId="9cc61b86a2608740" providerId="LiveId" clId="{6C2A94B1-C9E6-4600-A4AF-BCDA96B704B9}" dt="2025-02-26T00:57:13.417" v="743" actId="1076"/>
          <ac:spMkLst>
            <pc:docMk/>
            <pc:sldMk cId="0" sldId="278"/>
            <ac:spMk id="23" creationId="{FA52F65E-3CA3-16AE-968C-AD0DEDA04551}"/>
          </ac:spMkLst>
        </pc:spChg>
        <pc:spChg chg="add mod">
          <ac:chgData name="peerayuth janta" userId="9cc61b86a2608740" providerId="LiveId" clId="{6C2A94B1-C9E6-4600-A4AF-BCDA96B704B9}" dt="2025-02-26T00:57:29.014" v="747" actId="14100"/>
          <ac:spMkLst>
            <pc:docMk/>
            <pc:sldMk cId="0" sldId="278"/>
            <ac:spMk id="24" creationId="{8FFCE60E-9950-6BD6-6226-7FCE767A4804}"/>
          </ac:spMkLst>
        </pc:spChg>
        <pc:grpChg chg="del mod">
          <ac:chgData name="peerayuth janta" userId="9cc61b86a2608740" providerId="LiveId" clId="{6C2A94B1-C9E6-4600-A4AF-BCDA96B704B9}" dt="2025-02-26T00:54:34.773" v="702" actId="478"/>
          <ac:grpSpMkLst>
            <pc:docMk/>
            <pc:sldMk cId="0" sldId="278"/>
            <ac:grpSpMk id="3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54:07.776" v="695" actId="478"/>
          <ac:grpSpMkLst>
            <pc:docMk/>
            <pc:sldMk cId="0" sldId="278"/>
            <ac:grpSpMk id="12" creationId="{00000000-0000-0000-0000-000000000000}"/>
          </ac:grpSpMkLst>
        </pc:grpChg>
        <pc:grpChg chg="add mod">
          <ac:chgData name="peerayuth janta" userId="9cc61b86a2608740" providerId="LiveId" clId="{6C2A94B1-C9E6-4600-A4AF-BCDA96B704B9}" dt="2025-02-26T00:55:22.208" v="726"/>
          <ac:grpSpMkLst>
            <pc:docMk/>
            <pc:sldMk cId="0" sldId="278"/>
            <ac:grpSpMk id="20" creationId="{15B917ED-EBFA-BEC6-2740-D2BFA656512D}"/>
          </ac:grpSpMkLst>
        </pc:grpChg>
      </pc:sldChg>
      <pc:sldChg chg="delSp del mod">
        <pc:chgData name="peerayuth janta" userId="9cc61b86a2608740" providerId="LiveId" clId="{6C2A94B1-C9E6-4600-A4AF-BCDA96B704B9}" dt="2025-02-26T00:56:35.533" v="737" actId="47"/>
        <pc:sldMkLst>
          <pc:docMk/>
          <pc:sldMk cId="0" sldId="279"/>
        </pc:sldMkLst>
        <pc:spChg chg="del">
          <ac:chgData name="peerayuth janta" userId="9cc61b86a2608740" providerId="LiveId" clId="{6C2A94B1-C9E6-4600-A4AF-BCDA96B704B9}" dt="2025-02-26T00:26:52.767" v="83" actId="478"/>
          <ac:spMkLst>
            <pc:docMk/>
            <pc:sldMk cId="0" sldId="279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53.606" v="84" actId="478"/>
          <ac:spMkLst>
            <pc:docMk/>
            <pc:sldMk cId="0" sldId="279"/>
            <ac:spMk id="11" creationId="{00000000-0000-0000-0000-000000000000}"/>
          </ac:spMkLst>
        </pc:spChg>
      </pc:sldChg>
      <pc:sldChg chg="delSp modSp del mod">
        <pc:chgData name="peerayuth janta" userId="9cc61b86a2608740" providerId="LiveId" clId="{6C2A94B1-C9E6-4600-A4AF-BCDA96B704B9}" dt="2025-02-26T00:57:37.843" v="748" actId="47"/>
        <pc:sldMkLst>
          <pc:docMk/>
          <pc:sldMk cId="0" sldId="280"/>
        </pc:sldMkLst>
        <pc:spChg chg="del">
          <ac:chgData name="peerayuth janta" userId="9cc61b86a2608740" providerId="LiveId" clId="{6C2A94B1-C9E6-4600-A4AF-BCDA96B704B9}" dt="2025-02-26T00:26:59.082" v="86" actId="478"/>
          <ac:spMkLst>
            <pc:docMk/>
            <pc:sldMk cId="0" sldId="280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6:58.081" v="85" actId="478"/>
          <ac:spMkLst>
            <pc:docMk/>
            <pc:sldMk cId="0" sldId="280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00.282" v="87" actId="478"/>
          <ac:spMkLst>
            <pc:docMk/>
            <pc:sldMk cId="0" sldId="280"/>
            <ac:spMk id="11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6:53.663" v="738" actId="255"/>
          <ac:spMkLst>
            <pc:docMk/>
            <pc:sldMk cId="0" sldId="280"/>
            <ac:spMk id="17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0:58:41.973" v="765" actId="1076"/>
        <pc:sldMkLst>
          <pc:docMk/>
          <pc:sldMk cId="0" sldId="281"/>
        </pc:sldMkLst>
        <pc:spChg chg="del">
          <ac:chgData name="peerayuth janta" userId="9cc61b86a2608740" providerId="LiveId" clId="{6C2A94B1-C9E6-4600-A4AF-BCDA96B704B9}" dt="2025-02-26T00:27:10.682" v="88" actId="478"/>
          <ac:spMkLst>
            <pc:docMk/>
            <pc:sldMk cId="0" sldId="281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15.733" v="90" actId="478"/>
          <ac:spMkLst>
            <pc:docMk/>
            <pc:sldMk cId="0" sldId="281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11.940" v="89" actId="478"/>
          <ac:spMkLst>
            <pc:docMk/>
            <pc:sldMk cId="0" sldId="281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7:55.331" v="750" actId="478"/>
          <ac:spMkLst>
            <pc:docMk/>
            <pc:sldMk cId="0" sldId="281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8:16.523" v="760" actId="1076"/>
          <ac:spMkLst>
            <pc:docMk/>
            <pc:sldMk cId="0" sldId="281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7:57" v="751" actId="478"/>
          <ac:spMkLst>
            <pc:docMk/>
            <pc:sldMk cId="0" sldId="281"/>
            <ac:spMk id="18" creationId="{00000000-0000-0000-0000-000000000000}"/>
          </ac:spMkLst>
        </pc:spChg>
        <pc:spChg chg="add mod">
          <ac:chgData name="peerayuth janta" userId="9cc61b86a2608740" providerId="LiveId" clId="{6C2A94B1-C9E6-4600-A4AF-BCDA96B704B9}" dt="2025-02-26T00:58:41.973" v="765" actId="1076"/>
          <ac:spMkLst>
            <pc:docMk/>
            <pc:sldMk cId="0" sldId="281"/>
            <ac:spMk id="19" creationId="{F51254D0-6523-7E66-E906-913C2631417E}"/>
          </ac:spMkLst>
        </pc:spChg>
        <pc:grpChg chg="del mod">
          <ac:chgData name="peerayuth janta" userId="9cc61b86a2608740" providerId="LiveId" clId="{6C2A94B1-C9E6-4600-A4AF-BCDA96B704B9}" dt="2025-02-26T00:58:13.933" v="759" actId="478"/>
          <ac:grpSpMkLst>
            <pc:docMk/>
            <pc:sldMk cId="0" sldId="281"/>
            <ac:grpSpMk id="3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57:52.838" v="749" actId="478"/>
          <ac:grpSpMkLst>
            <pc:docMk/>
            <pc:sldMk cId="0" sldId="281"/>
            <ac:grpSpMk id="12" creationId="{00000000-0000-0000-0000-000000000000}"/>
          </ac:grpSpMkLst>
        </pc:grpChg>
      </pc:sldChg>
      <pc:sldChg chg="delSp modSp del mod">
        <pc:chgData name="peerayuth janta" userId="9cc61b86a2608740" providerId="LiveId" clId="{6C2A94B1-C9E6-4600-A4AF-BCDA96B704B9}" dt="2025-02-26T00:58:52.768" v="766" actId="47"/>
        <pc:sldMkLst>
          <pc:docMk/>
          <pc:sldMk cId="0" sldId="282"/>
        </pc:sldMkLst>
        <pc:spChg chg="del">
          <ac:chgData name="peerayuth janta" userId="9cc61b86a2608740" providerId="LiveId" clId="{6C2A94B1-C9E6-4600-A4AF-BCDA96B704B9}" dt="2025-02-26T00:27:26.382" v="91" actId="478"/>
          <ac:spMkLst>
            <pc:docMk/>
            <pc:sldMk cId="0" sldId="282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28.572" v="93" actId="478"/>
          <ac:spMkLst>
            <pc:docMk/>
            <pc:sldMk cId="0" sldId="282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27.552" v="92" actId="478"/>
          <ac:spMkLst>
            <pc:docMk/>
            <pc:sldMk cId="0" sldId="282"/>
            <ac:spMk id="11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58:26.473" v="763" actId="478"/>
          <ac:spMkLst>
            <pc:docMk/>
            <pc:sldMk cId="0" sldId="282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27:33.152" v="94" actId="1076"/>
          <ac:spMkLst>
            <pc:docMk/>
            <pc:sldMk cId="0" sldId="282"/>
            <ac:spMk id="19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58:24.358" v="761" actId="478"/>
          <ac:grpSpMkLst>
            <pc:docMk/>
            <pc:sldMk cId="0" sldId="282"/>
            <ac:grpSpMk id="12" creationId="{00000000-0000-0000-0000-000000000000}"/>
          </ac:grpSpMkLst>
        </pc:grpChg>
      </pc:sldChg>
      <pc:sldChg chg="delSp del mod">
        <pc:chgData name="peerayuth janta" userId="9cc61b86a2608740" providerId="LiveId" clId="{6C2A94B1-C9E6-4600-A4AF-BCDA96B704B9}" dt="2025-02-26T00:58:58.753" v="767" actId="47"/>
        <pc:sldMkLst>
          <pc:docMk/>
          <pc:sldMk cId="0" sldId="283"/>
        </pc:sldMkLst>
        <pc:spChg chg="del">
          <ac:chgData name="peerayuth janta" userId="9cc61b86a2608740" providerId="LiveId" clId="{6C2A94B1-C9E6-4600-A4AF-BCDA96B704B9}" dt="2025-02-26T00:27:45.173" v="96" actId="478"/>
          <ac:spMkLst>
            <pc:docMk/>
            <pc:sldMk cId="0" sldId="283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43.475" v="95" actId="478"/>
          <ac:spMkLst>
            <pc:docMk/>
            <pc:sldMk cId="0" sldId="283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46.060" v="97" actId="478"/>
          <ac:spMkLst>
            <pc:docMk/>
            <pc:sldMk cId="0" sldId="283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48.230" v="98" actId="478"/>
          <ac:spMkLst>
            <pc:docMk/>
            <pc:sldMk cId="0" sldId="283"/>
            <ac:spMk id="17" creationId="{00000000-0000-0000-0000-000000000000}"/>
          </ac:spMkLst>
        </pc:spChg>
      </pc:sldChg>
      <pc:sldChg chg="delSp del mod">
        <pc:chgData name="peerayuth janta" userId="9cc61b86a2608740" providerId="LiveId" clId="{6C2A94B1-C9E6-4600-A4AF-BCDA96B704B9}" dt="2025-02-26T00:59:02.693" v="768" actId="47"/>
        <pc:sldMkLst>
          <pc:docMk/>
          <pc:sldMk cId="0" sldId="284"/>
        </pc:sldMkLst>
        <pc:spChg chg="del">
          <ac:chgData name="peerayuth janta" userId="9cc61b86a2608740" providerId="LiveId" clId="{6C2A94B1-C9E6-4600-A4AF-BCDA96B704B9}" dt="2025-02-26T00:27:55.742" v="100" actId="478"/>
          <ac:spMkLst>
            <pc:docMk/>
            <pc:sldMk cId="0" sldId="284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54.790" v="99" actId="478"/>
          <ac:spMkLst>
            <pc:docMk/>
            <pc:sldMk cId="0" sldId="284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7:56.692" v="101" actId="478"/>
          <ac:spMkLst>
            <pc:docMk/>
            <pc:sldMk cId="0" sldId="284"/>
            <ac:spMk id="11" creationId="{00000000-0000-0000-0000-000000000000}"/>
          </ac:spMkLst>
        </pc:spChg>
      </pc:sldChg>
      <pc:sldChg chg="delSp del mod">
        <pc:chgData name="peerayuth janta" userId="9cc61b86a2608740" providerId="LiveId" clId="{6C2A94B1-C9E6-4600-A4AF-BCDA96B704B9}" dt="2025-02-26T00:59:05.963" v="769" actId="47"/>
        <pc:sldMkLst>
          <pc:docMk/>
          <pc:sldMk cId="0" sldId="285"/>
        </pc:sldMkLst>
        <pc:spChg chg="del">
          <ac:chgData name="peerayuth janta" userId="9cc61b86a2608740" providerId="LiveId" clId="{6C2A94B1-C9E6-4600-A4AF-BCDA96B704B9}" dt="2025-02-26T00:28:01.271" v="102" actId="478"/>
          <ac:spMkLst>
            <pc:docMk/>
            <pc:sldMk cId="0" sldId="285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05.572" v="104" actId="478"/>
          <ac:spMkLst>
            <pc:docMk/>
            <pc:sldMk cId="0" sldId="285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02.152" v="103" actId="478"/>
          <ac:spMkLst>
            <pc:docMk/>
            <pc:sldMk cId="0" sldId="285"/>
            <ac:spMk id="11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1:00:28.803" v="789" actId="1076"/>
        <pc:sldMkLst>
          <pc:docMk/>
          <pc:sldMk cId="0" sldId="286"/>
        </pc:sldMkLst>
        <pc:spChg chg="del">
          <ac:chgData name="peerayuth janta" userId="9cc61b86a2608740" providerId="LiveId" clId="{6C2A94B1-C9E6-4600-A4AF-BCDA96B704B9}" dt="2025-02-26T00:59:25.311" v="773" actId="478"/>
          <ac:spMkLst>
            <pc:docMk/>
            <pc:sldMk cId="0" sldId="286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9:22.795" v="771" actId="478"/>
          <ac:spMkLst>
            <pc:docMk/>
            <pc:sldMk cId="0" sldId="286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9:27.153" v="774" actId="478"/>
          <ac:spMkLst>
            <pc:docMk/>
            <pc:sldMk cId="0" sldId="286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59:21.681" v="770" actId="478"/>
          <ac:spMkLst>
            <pc:docMk/>
            <pc:sldMk cId="0" sldId="286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9:33.944" v="777" actId="1076"/>
          <ac:spMkLst>
            <pc:docMk/>
            <pc:sldMk cId="0" sldId="286"/>
            <ac:spMk id="17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9:42.843" v="778" actId="1076"/>
          <ac:spMkLst>
            <pc:docMk/>
            <pc:sldMk cId="0" sldId="286"/>
            <ac:spMk id="18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59:46.453" v="779" actId="1076"/>
          <ac:spMkLst>
            <pc:docMk/>
            <pc:sldMk cId="0" sldId="286"/>
            <ac:spMk id="19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59:51.136" v="781" actId="478"/>
          <ac:spMkLst>
            <pc:docMk/>
            <pc:sldMk cId="0" sldId="286"/>
            <ac:spMk id="20" creationId="{00000000-0000-0000-0000-000000000000}"/>
          </ac:spMkLst>
        </pc:spChg>
        <pc:spChg chg="add mod">
          <ac:chgData name="peerayuth janta" userId="9cc61b86a2608740" providerId="LiveId" clId="{6C2A94B1-C9E6-4600-A4AF-BCDA96B704B9}" dt="2025-02-26T01:00:28.803" v="789" actId="1076"/>
          <ac:spMkLst>
            <pc:docMk/>
            <pc:sldMk cId="0" sldId="286"/>
            <ac:spMk id="21" creationId="{8F748F20-BE9A-0CA1-CF9B-723F6AE23574}"/>
          </ac:spMkLst>
        </pc:spChg>
        <pc:grpChg chg="del">
          <ac:chgData name="peerayuth janta" userId="9cc61b86a2608740" providerId="LiveId" clId="{6C2A94B1-C9E6-4600-A4AF-BCDA96B704B9}" dt="2025-02-26T00:59:28.287" v="775" actId="478"/>
          <ac:grpSpMkLst>
            <pc:docMk/>
            <pc:sldMk cId="0" sldId="286"/>
            <ac:grpSpMk id="3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59:23.696" v="772" actId="478"/>
          <ac:grpSpMkLst>
            <pc:docMk/>
            <pc:sldMk cId="0" sldId="286"/>
            <ac:grpSpMk id="12" creationId="{00000000-0000-0000-0000-000000000000}"/>
          </ac:grpSpMkLst>
        </pc:grpChg>
      </pc:sldChg>
      <pc:sldChg chg="delSp del mod">
        <pc:chgData name="peerayuth janta" userId="9cc61b86a2608740" providerId="LiveId" clId="{6C2A94B1-C9E6-4600-A4AF-BCDA96B704B9}" dt="2025-02-26T01:00:30.763" v="790" actId="47"/>
        <pc:sldMkLst>
          <pc:docMk/>
          <pc:sldMk cId="0" sldId="287"/>
        </pc:sldMkLst>
        <pc:spChg chg="del">
          <ac:chgData name="peerayuth janta" userId="9cc61b86a2608740" providerId="LiveId" clId="{6C2A94B1-C9E6-4600-A4AF-BCDA96B704B9}" dt="2025-02-26T00:28:21.424" v="107" actId="478"/>
          <ac:spMkLst>
            <pc:docMk/>
            <pc:sldMk cId="0" sldId="287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24.161" v="109" actId="478"/>
          <ac:spMkLst>
            <pc:docMk/>
            <pc:sldMk cId="0" sldId="287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22.272" v="108" actId="478"/>
          <ac:spMkLst>
            <pc:docMk/>
            <pc:sldMk cId="0" sldId="287"/>
            <ac:spMk id="11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18.188" v="105" actId="478"/>
          <ac:spMkLst>
            <pc:docMk/>
            <pc:sldMk cId="0" sldId="287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19.918" v="106" actId="478"/>
          <ac:spMkLst>
            <pc:docMk/>
            <pc:sldMk cId="0" sldId="287"/>
            <ac:spMk id="18" creationId="{00000000-0000-0000-0000-000000000000}"/>
          </ac:spMkLst>
        </pc:spChg>
      </pc:sldChg>
      <pc:sldChg chg="delSp modSp mod">
        <pc:chgData name="peerayuth janta" userId="9cc61b86a2608740" providerId="LiveId" clId="{6C2A94B1-C9E6-4600-A4AF-BCDA96B704B9}" dt="2025-02-26T01:02:08.303" v="845" actId="478"/>
        <pc:sldMkLst>
          <pc:docMk/>
          <pc:sldMk cId="0" sldId="288"/>
        </pc:sldMkLst>
        <pc:spChg chg="del">
          <ac:chgData name="peerayuth janta" userId="9cc61b86a2608740" providerId="LiveId" clId="{6C2A94B1-C9E6-4600-A4AF-BCDA96B704B9}" dt="2025-02-26T00:28:37.115" v="111" actId="478"/>
          <ac:spMkLst>
            <pc:docMk/>
            <pc:sldMk cId="0" sldId="288"/>
            <ac:spMk id="12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35.852" v="110" actId="478"/>
          <ac:spMkLst>
            <pc:docMk/>
            <pc:sldMk cId="0" sldId="288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1:00:50.815" v="792" actId="478"/>
          <ac:spMkLst>
            <pc:docMk/>
            <pc:sldMk cId="0" sldId="288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1:01:04.335" v="793" actId="478"/>
          <ac:spMkLst>
            <pc:docMk/>
            <pc:sldMk cId="0" sldId="288"/>
            <ac:spMk id="15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44.852" v="113" actId="478"/>
          <ac:spMkLst>
            <pc:docMk/>
            <pc:sldMk cId="0" sldId="288"/>
            <ac:spMk id="16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1:01:33.105" v="800" actId="20577"/>
          <ac:spMkLst>
            <pc:docMk/>
            <pc:sldMk cId="0" sldId="288"/>
            <ac:spMk id="18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1:02:05.767" v="844" actId="20577"/>
          <ac:spMkLst>
            <pc:docMk/>
            <pc:sldMk cId="0" sldId="288"/>
            <ac:spMk id="19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28:42.542" v="112" actId="478"/>
          <ac:grpSpMkLst>
            <pc:docMk/>
            <pc:sldMk cId="0" sldId="288"/>
            <ac:grpSpMk id="6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1:02:08.303" v="845" actId="478"/>
          <ac:grpSpMkLst>
            <pc:docMk/>
            <pc:sldMk cId="0" sldId="288"/>
            <ac:grpSpMk id="9" creationId="{00000000-0000-0000-0000-000000000000}"/>
          </ac:grpSpMkLst>
        </pc:grpChg>
      </pc:sldChg>
      <pc:sldChg chg="addSp delSp mod">
        <pc:chgData name="peerayuth janta" userId="9cc61b86a2608740" providerId="LiveId" clId="{6C2A94B1-C9E6-4600-A4AF-BCDA96B704B9}" dt="2025-02-26T00:28:53.782" v="118" actId="478"/>
        <pc:sldMkLst>
          <pc:docMk/>
          <pc:sldMk cId="0" sldId="289"/>
        </pc:sldMkLst>
        <pc:spChg chg="del">
          <ac:chgData name="peerayuth janta" userId="9cc61b86a2608740" providerId="LiveId" clId="{6C2A94B1-C9E6-4600-A4AF-BCDA96B704B9}" dt="2025-02-26T00:28:47.962" v="114" actId="478"/>
          <ac:spMkLst>
            <pc:docMk/>
            <pc:sldMk cId="0" sldId="289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53.782" v="118" actId="478"/>
          <ac:spMkLst>
            <pc:docMk/>
            <pc:sldMk cId="0" sldId="289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49.152" v="115" actId="478"/>
          <ac:spMkLst>
            <pc:docMk/>
            <pc:sldMk cId="0" sldId="289"/>
            <ac:spMk id="17" creationId="{00000000-0000-0000-0000-000000000000}"/>
          </ac:spMkLst>
        </pc:spChg>
        <pc:grpChg chg="add del">
          <ac:chgData name="peerayuth janta" userId="9cc61b86a2608740" providerId="LiveId" clId="{6C2A94B1-C9E6-4600-A4AF-BCDA96B704B9}" dt="2025-02-26T00:28:52.324" v="117" actId="478"/>
          <ac:grpSpMkLst>
            <pc:docMk/>
            <pc:sldMk cId="0" sldId="289"/>
            <ac:grpSpMk id="6" creationId="{00000000-0000-0000-0000-000000000000}"/>
          </ac:grpSpMkLst>
        </pc:grpChg>
      </pc:sldChg>
      <pc:sldChg chg="delSp mod">
        <pc:chgData name="peerayuth janta" userId="9cc61b86a2608740" providerId="LiveId" clId="{6C2A94B1-C9E6-4600-A4AF-BCDA96B704B9}" dt="2025-02-26T00:29:06.060" v="124" actId="478"/>
        <pc:sldMkLst>
          <pc:docMk/>
          <pc:sldMk cId="0" sldId="290"/>
        </pc:sldMkLst>
        <pc:spChg chg="del">
          <ac:chgData name="peerayuth janta" userId="9cc61b86a2608740" providerId="LiveId" clId="{6C2A94B1-C9E6-4600-A4AF-BCDA96B704B9}" dt="2025-02-26T00:29:02.061" v="121" actId="478"/>
          <ac:spMkLst>
            <pc:docMk/>
            <pc:sldMk cId="0" sldId="290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06.060" v="124" actId="478"/>
          <ac:spMkLst>
            <pc:docMk/>
            <pc:sldMk cId="0" sldId="290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00.851" v="120" actId="478"/>
          <ac:spMkLst>
            <pc:docMk/>
            <pc:sldMk cId="0" sldId="290"/>
            <ac:spMk id="15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8:59.232" v="119" actId="478"/>
          <ac:spMkLst>
            <pc:docMk/>
            <pc:sldMk cId="0" sldId="290"/>
            <ac:spMk id="1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05.102" v="123" actId="478"/>
          <ac:spMkLst>
            <pc:docMk/>
            <pc:sldMk cId="0" sldId="290"/>
            <ac:spMk id="1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03.057" v="122" actId="478"/>
          <ac:spMkLst>
            <pc:docMk/>
            <pc:sldMk cId="0" sldId="290"/>
            <ac:spMk id="20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14.432" v="127" actId="478"/>
        <pc:sldMkLst>
          <pc:docMk/>
          <pc:sldMk cId="0" sldId="291"/>
        </pc:sldMkLst>
        <pc:spChg chg="del">
          <ac:chgData name="peerayuth janta" userId="9cc61b86a2608740" providerId="LiveId" clId="{6C2A94B1-C9E6-4600-A4AF-BCDA96B704B9}" dt="2025-02-26T00:29:10.364" v="125" actId="478"/>
          <ac:spMkLst>
            <pc:docMk/>
            <pc:sldMk cId="0" sldId="291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13.724" v="126" actId="478"/>
          <ac:spMkLst>
            <pc:docMk/>
            <pc:sldMk cId="0" sldId="291"/>
            <ac:spMk id="15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14.432" v="127" actId="478"/>
          <ac:spMkLst>
            <pc:docMk/>
            <pc:sldMk cId="0" sldId="291"/>
            <ac:spMk id="16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17.962" v="128" actId="478"/>
        <pc:sldMkLst>
          <pc:docMk/>
          <pc:sldMk cId="0" sldId="292"/>
        </pc:sldMkLst>
        <pc:spChg chg="del">
          <ac:chgData name="peerayuth janta" userId="9cc61b86a2608740" providerId="LiveId" clId="{6C2A94B1-C9E6-4600-A4AF-BCDA96B704B9}" dt="2025-02-26T00:29:17.962" v="128" actId="478"/>
          <ac:spMkLst>
            <pc:docMk/>
            <pc:sldMk cId="0" sldId="292"/>
            <ac:spMk id="13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25.456" v="130" actId="478"/>
        <pc:sldMkLst>
          <pc:docMk/>
          <pc:sldMk cId="0" sldId="293"/>
        </pc:sldMkLst>
        <pc:spChg chg="del">
          <ac:chgData name="peerayuth janta" userId="9cc61b86a2608740" providerId="LiveId" clId="{6C2A94B1-C9E6-4600-A4AF-BCDA96B704B9}" dt="2025-02-26T00:29:24.714" v="129" actId="478"/>
          <ac:spMkLst>
            <pc:docMk/>
            <pc:sldMk cId="0" sldId="293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25.456" v="130" actId="478"/>
          <ac:spMkLst>
            <pc:docMk/>
            <pc:sldMk cId="0" sldId="293"/>
            <ac:spMk id="14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28.612" v="131" actId="478"/>
        <pc:sldMkLst>
          <pc:docMk/>
          <pc:sldMk cId="0" sldId="294"/>
        </pc:sldMkLst>
        <pc:spChg chg="del">
          <ac:chgData name="peerayuth janta" userId="9cc61b86a2608740" providerId="LiveId" clId="{6C2A94B1-C9E6-4600-A4AF-BCDA96B704B9}" dt="2025-02-26T00:29:28.612" v="131" actId="478"/>
          <ac:spMkLst>
            <pc:docMk/>
            <pc:sldMk cId="0" sldId="294"/>
            <ac:spMk id="13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37.172" v="133" actId="478"/>
        <pc:sldMkLst>
          <pc:docMk/>
          <pc:sldMk cId="0" sldId="295"/>
        </pc:sldMkLst>
        <pc:spChg chg="del">
          <ac:chgData name="peerayuth janta" userId="9cc61b86a2608740" providerId="LiveId" clId="{6C2A94B1-C9E6-4600-A4AF-BCDA96B704B9}" dt="2025-02-26T00:29:36.112" v="132" actId="478"/>
          <ac:spMkLst>
            <pc:docMk/>
            <pc:sldMk cId="0" sldId="295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37.172" v="133" actId="478"/>
          <ac:spMkLst>
            <pc:docMk/>
            <pc:sldMk cId="0" sldId="295"/>
            <ac:spMk id="15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41.538" v="134" actId="478"/>
        <pc:sldMkLst>
          <pc:docMk/>
          <pc:sldMk cId="0" sldId="297"/>
        </pc:sldMkLst>
        <pc:spChg chg="del">
          <ac:chgData name="peerayuth janta" userId="9cc61b86a2608740" providerId="LiveId" clId="{6C2A94B1-C9E6-4600-A4AF-BCDA96B704B9}" dt="2025-02-26T00:29:41.538" v="134" actId="478"/>
          <ac:spMkLst>
            <pc:docMk/>
            <pc:sldMk cId="0" sldId="297"/>
            <ac:spMk id="13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44.525" v="135" actId="478"/>
        <pc:sldMkLst>
          <pc:docMk/>
          <pc:sldMk cId="0" sldId="298"/>
        </pc:sldMkLst>
        <pc:spChg chg="del">
          <ac:chgData name="peerayuth janta" userId="9cc61b86a2608740" providerId="LiveId" clId="{6C2A94B1-C9E6-4600-A4AF-BCDA96B704B9}" dt="2025-02-26T00:29:44.525" v="135" actId="478"/>
          <ac:spMkLst>
            <pc:docMk/>
            <pc:sldMk cId="0" sldId="298"/>
            <ac:spMk id="13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29:47.912" v="136" actId="478"/>
        <pc:sldMkLst>
          <pc:docMk/>
          <pc:sldMk cId="0" sldId="299"/>
        </pc:sldMkLst>
        <pc:spChg chg="del">
          <ac:chgData name="peerayuth janta" userId="9cc61b86a2608740" providerId="LiveId" clId="{6C2A94B1-C9E6-4600-A4AF-BCDA96B704B9}" dt="2025-02-26T00:29:47.912" v="136" actId="478"/>
          <ac:spMkLst>
            <pc:docMk/>
            <pc:sldMk cId="0" sldId="299"/>
            <ac:spMk id="13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30:30.054" v="144" actId="478"/>
        <pc:sldMkLst>
          <pc:docMk/>
          <pc:sldMk cId="0" sldId="300"/>
        </pc:sldMkLst>
        <pc:spChg chg="del">
          <ac:chgData name="peerayuth janta" userId="9cc61b86a2608740" providerId="LiveId" clId="{6C2A94B1-C9E6-4600-A4AF-BCDA96B704B9}" dt="2025-02-26T00:29:51.362" v="137" actId="478"/>
          <ac:spMkLst>
            <pc:docMk/>
            <pc:sldMk cId="0" sldId="300"/>
            <ac:spMk id="6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57.463" v="138" actId="478"/>
          <ac:spMkLst>
            <pc:docMk/>
            <pc:sldMk cId="0" sldId="300"/>
            <ac:spMk id="7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29:58.951" v="139" actId="478"/>
          <ac:spMkLst>
            <pc:docMk/>
            <pc:sldMk cId="0" sldId="300"/>
            <ac:spMk id="8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0:06.912" v="142" actId="478"/>
          <ac:spMkLst>
            <pc:docMk/>
            <pc:sldMk cId="0" sldId="300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0:30.054" v="144" actId="478"/>
          <ac:spMkLst>
            <pc:docMk/>
            <pc:sldMk cId="0" sldId="300"/>
            <ac:spMk id="35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0:05.086" v="141" actId="478"/>
          <ac:spMkLst>
            <pc:docMk/>
            <pc:sldMk cId="0" sldId="300"/>
            <ac:spMk id="36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29:59.641" v="140" actId="478"/>
          <ac:grpSpMkLst>
            <pc:docMk/>
            <pc:sldMk cId="0" sldId="300"/>
            <ac:grpSpMk id="3" creationId="{00000000-0000-0000-0000-000000000000}"/>
          </ac:grpSpMkLst>
        </pc:grpChg>
      </pc:sldChg>
      <pc:sldChg chg="del">
        <pc:chgData name="peerayuth janta" userId="9cc61b86a2608740" providerId="LiveId" clId="{6C2A94B1-C9E6-4600-A4AF-BCDA96B704B9}" dt="2025-02-26T00:30:12.002" v="143" actId="47"/>
        <pc:sldMkLst>
          <pc:docMk/>
          <pc:sldMk cId="0" sldId="301"/>
        </pc:sldMkLst>
      </pc:sldChg>
      <pc:sldChg chg="delSp mod">
        <pc:chgData name="peerayuth janta" userId="9cc61b86a2608740" providerId="LiveId" clId="{6C2A94B1-C9E6-4600-A4AF-BCDA96B704B9}" dt="2025-02-26T00:30:36.612" v="147" actId="478"/>
        <pc:sldMkLst>
          <pc:docMk/>
          <pc:sldMk cId="0" sldId="302"/>
        </pc:sldMkLst>
        <pc:spChg chg="del">
          <ac:chgData name="peerayuth janta" userId="9cc61b86a2608740" providerId="LiveId" clId="{6C2A94B1-C9E6-4600-A4AF-BCDA96B704B9}" dt="2025-02-26T00:30:36.612" v="147" actId="478"/>
          <ac:spMkLst>
            <pc:docMk/>
            <pc:sldMk cId="0" sldId="302"/>
            <ac:spMk id="9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0:33.722" v="145" actId="478"/>
          <ac:spMkLst>
            <pc:docMk/>
            <pc:sldMk cId="0" sldId="302"/>
            <ac:spMk id="10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0:35.072" v="146" actId="478"/>
          <ac:spMkLst>
            <pc:docMk/>
            <pc:sldMk cId="0" sldId="302"/>
            <ac:spMk id="15" creationId="{00000000-0000-0000-0000-000000000000}"/>
          </ac:spMkLst>
        </pc:spChg>
      </pc:sldChg>
      <pc:sldChg chg="addSp delSp modSp mod">
        <pc:chgData name="peerayuth janta" userId="9cc61b86a2608740" providerId="LiveId" clId="{6C2A94B1-C9E6-4600-A4AF-BCDA96B704B9}" dt="2025-02-26T00:30:48.402" v="154" actId="478"/>
        <pc:sldMkLst>
          <pc:docMk/>
          <pc:sldMk cId="0" sldId="303"/>
        </pc:sldMkLst>
        <pc:spChg chg="add del">
          <ac:chgData name="peerayuth janta" userId="9cc61b86a2608740" providerId="LiveId" clId="{6C2A94B1-C9E6-4600-A4AF-BCDA96B704B9}" dt="2025-02-26T00:30:46.347" v="153" actId="478"/>
          <ac:spMkLst>
            <pc:docMk/>
            <pc:sldMk cId="0" sldId="303"/>
            <ac:spMk id="2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30:41.431" v="151" actId="478"/>
          <ac:spMkLst>
            <pc:docMk/>
            <pc:sldMk cId="0" sldId="303"/>
            <ac:spMk id="3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30:39.572" v="148" actId="478"/>
          <ac:grpSpMkLst>
            <pc:docMk/>
            <pc:sldMk cId="0" sldId="303"/>
            <ac:grpSpMk id="5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30:48.402" v="154" actId="478"/>
          <ac:grpSpMkLst>
            <pc:docMk/>
            <pc:sldMk cId="0" sldId="303"/>
            <ac:grpSpMk id="8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30:40.682" v="149" actId="478"/>
          <ac:grpSpMkLst>
            <pc:docMk/>
            <pc:sldMk cId="0" sldId="303"/>
            <ac:grpSpMk id="11" creationId="{00000000-0000-0000-0000-000000000000}"/>
          </ac:grpSpMkLst>
        </pc:grpChg>
      </pc:sldChg>
      <pc:sldChg chg="delSp mod">
        <pc:chgData name="peerayuth janta" userId="9cc61b86a2608740" providerId="LiveId" clId="{6C2A94B1-C9E6-4600-A4AF-BCDA96B704B9}" dt="2025-02-26T00:31:00.852" v="157" actId="478"/>
        <pc:sldMkLst>
          <pc:docMk/>
          <pc:sldMk cId="0" sldId="305"/>
        </pc:sldMkLst>
        <pc:spChg chg="del">
          <ac:chgData name="peerayuth janta" userId="9cc61b86a2608740" providerId="LiveId" clId="{6C2A94B1-C9E6-4600-A4AF-BCDA96B704B9}" dt="2025-02-26T00:31:00.852" v="157" actId="478"/>
          <ac:spMkLst>
            <pc:docMk/>
            <pc:sldMk cId="0" sldId="305"/>
            <ac:spMk id="3" creationId="{00000000-0000-0000-0000-000000000000}"/>
          </ac:spMkLst>
        </pc:spChg>
        <pc:grpChg chg="del">
          <ac:chgData name="peerayuth janta" userId="9cc61b86a2608740" providerId="LiveId" clId="{6C2A94B1-C9E6-4600-A4AF-BCDA96B704B9}" dt="2025-02-26T00:30:59.792" v="156" actId="478"/>
          <ac:grpSpMkLst>
            <pc:docMk/>
            <pc:sldMk cId="0" sldId="305"/>
            <ac:grpSpMk id="5" creationId="{00000000-0000-0000-0000-000000000000}"/>
          </ac:grpSpMkLst>
        </pc:grpChg>
        <pc:grpChg chg="del">
          <ac:chgData name="peerayuth janta" userId="9cc61b86a2608740" providerId="LiveId" clId="{6C2A94B1-C9E6-4600-A4AF-BCDA96B704B9}" dt="2025-02-26T00:30:58.362" v="155" actId="478"/>
          <ac:grpSpMkLst>
            <pc:docMk/>
            <pc:sldMk cId="0" sldId="305"/>
            <ac:grpSpMk id="11" creationId="{00000000-0000-0000-0000-000000000000}"/>
          </ac:grpSpMkLst>
        </pc:grpChg>
      </pc:sldChg>
      <pc:sldChg chg="delSp modSp mod">
        <pc:chgData name="peerayuth janta" userId="9cc61b86a2608740" providerId="LiveId" clId="{6C2A94B1-C9E6-4600-A4AF-BCDA96B704B9}" dt="2025-02-26T00:31:16.942" v="162" actId="1076"/>
        <pc:sldMkLst>
          <pc:docMk/>
          <pc:sldMk cId="0" sldId="306"/>
        </pc:sldMkLst>
        <pc:spChg chg="del">
          <ac:chgData name="peerayuth janta" userId="9cc61b86a2608740" providerId="LiveId" clId="{6C2A94B1-C9E6-4600-A4AF-BCDA96B704B9}" dt="2025-02-26T00:31:04.484" v="158" actId="478"/>
          <ac:spMkLst>
            <pc:docMk/>
            <pc:sldMk cId="0" sldId="306"/>
            <ac:spMk id="13" creationId="{00000000-0000-0000-0000-000000000000}"/>
          </ac:spMkLst>
        </pc:spChg>
        <pc:spChg chg="del mod">
          <ac:chgData name="peerayuth janta" userId="9cc61b86a2608740" providerId="LiveId" clId="{6C2A94B1-C9E6-4600-A4AF-BCDA96B704B9}" dt="2025-02-26T00:31:07.192" v="161" actId="478"/>
          <ac:spMkLst>
            <pc:docMk/>
            <pc:sldMk cId="0" sldId="306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1:06.352" v="159" actId="478"/>
          <ac:spMkLst>
            <pc:docMk/>
            <pc:sldMk cId="0" sldId="306"/>
            <ac:spMk id="15" creationId="{00000000-0000-0000-0000-000000000000}"/>
          </ac:spMkLst>
        </pc:spChg>
        <pc:spChg chg="mod">
          <ac:chgData name="peerayuth janta" userId="9cc61b86a2608740" providerId="LiveId" clId="{6C2A94B1-C9E6-4600-A4AF-BCDA96B704B9}" dt="2025-02-26T00:31:16.942" v="162" actId="1076"/>
          <ac:spMkLst>
            <pc:docMk/>
            <pc:sldMk cId="0" sldId="306"/>
            <ac:spMk id="21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31:25.432" v="165" actId="478"/>
        <pc:sldMkLst>
          <pc:docMk/>
          <pc:sldMk cId="0" sldId="308"/>
        </pc:sldMkLst>
        <pc:spChg chg="del">
          <ac:chgData name="peerayuth janta" userId="9cc61b86a2608740" providerId="LiveId" clId="{6C2A94B1-C9E6-4600-A4AF-BCDA96B704B9}" dt="2025-02-26T00:31:21.945" v="163" actId="478"/>
          <ac:spMkLst>
            <pc:docMk/>
            <pc:sldMk cId="0" sldId="308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1:25.432" v="165" actId="478"/>
          <ac:spMkLst>
            <pc:docMk/>
            <pc:sldMk cId="0" sldId="308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1:23.862" v="164" actId="478"/>
          <ac:spMkLst>
            <pc:docMk/>
            <pc:sldMk cId="0" sldId="308"/>
            <ac:spMk id="15" creationId="{00000000-0000-0000-0000-000000000000}"/>
          </ac:spMkLst>
        </pc:spChg>
      </pc:sldChg>
      <pc:sldChg chg="delSp mod">
        <pc:chgData name="peerayuth janta" userId="9cc61b86a2608740" providerId="LiveId" clId="{6C2A94B1-C9E6-4600-A4AF-BCDA96B704B9}" dt="2025-02-26T00:31:33.592" v="168" actId="478"/>
        <pc:sldMkLst>
          <pc:docMk/>
          <pc:sldMk cId="0" sldId="309"/>
        </pc:sldMkLst>
        <pc:spChg chg="del">
          <ac:chgData name="peerayuth janta" userId="9cc61b86a2608740" providerId="LiveId" clId="{6C2A94B1-C9E6-4600-A4AF-BCDA96B704B9}" dt="2025-02-26T00:31:30.012" v="166" actId="478"/>
          <ac:spMkLst>
            <pc:docMk/>
            <pc:sldMk cId="0" sldId="309"/>
            <ac:spMk id="13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1:31.502" v="167" actId="478"/>
          <ac:spMkLst>
            <pc:docMk/>
            <pc:sldMk cId="0" sldId="309"/>
            <ac:spMk id="14" creationId="{00000000-0000-0000-0000-000000000000}"/>
          </ac:spMkLst>
        </pc:spChg>
        <pc:spChg chg="del">
          <ac:chgData name="peerayuth janta" userId="9cc61b86a2608740" providerId="LiveId" clId="{6C2A94B1-C9E6-4600-A4AF-BCDA96B704B9}" dt="2025-02-26T00:31:33.592" v="168" actId="478"/>
          <ac:spMkLst>
            <pc:docMk/>
            <pc:sldMk cId="0" sldId="309"/>
            <ac:spMk id="15" creationId="{00000000-0000-0000-0000-000000000000}"/>
          </ac:spMkLst>
        </pc:spChg>
      </pc:sldChg>
      <pc:sldChg chg="del">
        <pc:chgData name="peerayuth janta" userId="9cc61b86a2608740" providerId="LiveId" clId="{6C2A94B1-C9E6-4600-A4AF-BCDA96B704B9}" dt="2025-02-26T00:31:49.814" v="169" actId="47"/>
        <pc:sldMkLst>
          <pc:docMk/>
          <pc:sldMk cId="0" sldId="31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6.sv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3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44931" y="3678886"/>
            <a:ext cx="7206090" cy="1438424"/>
            <a:chOff x="0" y="0"/>
            <a:chExt cx="944263" cy="188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4263" cy="188486"/>
            </a:xfrm>
            <a:custGeom>
              <a:avLst/>
              <a:gdLst/>
              <a:ahLst/>
              <a:cxnLst/>
              <a:rect l="l" t="t" r="r" b="b"/>
              <a:pathLst>
                <a:path w="944263" h="188486">
                  <a:moveTo>
                    <a:pt x="31156" y="0"/>
                  </a:moveTo>
                  <a:lnTo>
                    <a:pt x="913106" y="0"/>
                  </a:lnTo>
                  <a:cubicBezTo>
                    <a:pt x="930313" y="0"/>
                    <a:pt x="944263" y="13949"/>
                    <a:pt x="944263" y="31156"/>
                  </a:cubicBezTo>
                  <a:lnTo>
                    <a:pt x="944263" y="157330"/>
                  </a:lnTo>
                  <a:cubicBezTo>
                    <a:pt x="944263" y="174537"/>
                    <a:pt x="930313" y="188486"/>
                    <a:pt x="913106" y="188486"/>
                  </a:cubicBezTo>
                  <a:lnTo>
                    <a:pt x="31156" y="188486"/>
                  </a:lnTo>
                  <a:cubicBezTo>
                    <a:pt x="13949" y="188486"/>
                    <a:pt x="0" y="174537"/>
                    <a:pt x="0" y="157330"/>
                  </a:cubicBezTo>
                  <a:lnTo>
                    <a:pt x="0" y="31156"/>
                  </a:lnTo>
                  <a:cubicBezTo>
                    <a:pt x="0" y="13949"/>
                    <a:pt x="13949" y="0"/>
                    <a:pt x="31156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944263" cy="150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04848" y="9258300"/>
            <a:ext cx="20530423" cy="3086100"/>
            <a:chOff x="0" y="0"/>
            <a:chExt cx="540719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72053" y="0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6" y="0"/>
                </a:lnTo>
                <a:lnTo>
                  <a:pt x="1200816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51528">
            <a:off x="16976424" y="38968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4" y="0"/>
                </a:lnTo>
                <a:lnTo>
                  <a:pt x="1999154" y="3689713"/>
                </a:lnTo>
                <a:lnTo>
                  <a:pt x="0" y="368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6655">
            <a:off x="-515081" y="9446035"/>
            <a:ext cx="3775901" cy="913081"/>
          </a:xfrm>
          <a:custGeom>
            <a:avLst/>
            <a:gdLst/>
            <a:ahLst/>
            <a:cxnLst/>
            <a:rect l="l" t="t" r="r" b="b"/>
            <a:pathLst>
              <a:path w="3775901" h="913081">
                <a:moveTo>
                  <a:pt x="0" y="0"/>
                </a:moveTo>
                <a:lnTo>
                  <a:pt x="3775900" y="0"/>
                </a:lnTo>
                <a:lnTo>
                  <a:pt x="3775900" y="913082"/>
                </a:lnTo>
                <a:lnTo>
                  <a:pt x="0" y="913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1329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1459" y="0"/>
            <a:ext cx="14939562" cy="10287000"/>
          </a:xfrm>
          <a:custGeom>
            <a:avLst/>
            <a:gdLst/>
            <a:ahLst/>
            <a:cxnLst/>
            <a:rect l="l" t="t" r="r" b="b"/>
            <a:pathLst>
              <a:path w="14939562" h="10287000">
                <a:moveTo>
                  <a:pt x="0" y="0"/>
                </a:moveTo>
                <a:lnTo>
                  <a:pt x="14939562" y="0"/>
                </a:lnTo>
                <a:lnTo>
                  <a:pt x="149395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7" r="-537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4848" y="-2857500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4848" y="9258300"/>
            <a:ext cx="20530423" cy="3086100"/>
            <a:chOff x="0" y="0"/>
            <a:chExt cx="540719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87962" y="7760338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8227" y="3004689"/>
            <a:ext cx="9606649" cy="5294358"/>
          </a:xfrm>
          <a:custGeom>
            <a:avLst/>
            <a:gdLst/>
            <a:ahLst/>
            <a:cxnLst/>
            <a:rect l="l" t="t" r="r" b="b"/>
            <a:pathLst>
              <a:path w="9606649" h="5294358">
                <a:moveTo>
                  <a:pt x="0" y="0"/>
                </a:moveTo>
                <a:lnTo>
                  <a:pt x="9606649" y="0"/>
                </a:lnTo>
                <a:lnTo>
                  <a:pt x="9606649" y="5294357"/>
                </a:lnTo>
                <a:lnTo>
                  <a:pt x="0" y="5294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987" t="-6580" r="-8441" b="-13758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824923" y="728531"/>
            <a:ext cx="11386313" cy="1438424"/>
            <a:chOff x="0" y="0"/>
            <a:chExt cx="15181750" cy="1917899"/>
          </a:xfrm>
        </p:grpSpPr>
        <p:grpSp>
          <p:nvGrpSpPr>
            <p:cNvPr id="12" name="Group 12"/>
            <p:cNvGrpSpPr/>
            <p:nvPr/>
          </p:nvGrpSpPr>
          <p:grpSpPr>
            <a:xfrm>
              <a:off x="646394" y="0"/>
              <a:ext cx="13886544" cy="1917899"/>
              <a:chOff x="0" y="0"/>
              <a:chExt cx="1364736" cy="18848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64736" cy="188486"/>
              </a:xfrm>
              <a:custGeom>
                <a:avLst/>
                <a:gdLst/>
                <a:ahLst/>
                <a:cxnLst/>
                <a:rect l="l" t="t" r="r" b="b"/>
                <a:pathLst>
                  <a:path w="1364736" h="188486">
                    <a:moveTo>
                      <a:pt x="21557" y="0"/>
                    </a:moveTo>
                    <a:lnTo>
                      <a:pt x="1343178" y="0"/>
                    </a:lnTo>
                    <a:cubicBezTo>
                      <a:pt x="1355084" y="0"/>
                      <a:pt x="1364736" y="9651"/>
                      <a:pt x="1364736" y="21557"/>
                    </a:cubicBezTo>
                    <a:lnTo>
                      <a:pt x="1364736" y="166929"/>
                    </a:lnTo>
                    <a:cubicBezTo>
                      <a:pt x="1364736" y="178835"/>
                      <a:pt x="1355084" y="188486"/>
                      <a:pt x="1343178" y="188486"/>
                    </a:cubicBezTo>
                    <a:lnTo>
                      <a:pt x="21557" y="188486"/>
                    </a:lnTo>
                    <a:cubicBezTo>
                      <a:pt x="9651" y="188486"/>
                      <a:pt x="0" y="178835"/>
                      <a:pt x="0" y="166929"/>
                    </a:cubicBezTo>
                    <a:lnTo>
                      <a:pt x="0" y="21557"/>
                    </a:lnTo>
                    <a:cubicBezTo>
                      <a:pt x="0" y="9651"/>
                      <a:pt x="9651" y="0"/>
                      <a:pt x="21557" y="0"/>
                    </a:cubicBezTo>
                    <a:close/>
                  </a:path>
                </a:pathLst>
              </a:custGeom>
              <a:solidFill>
                <a:srgbClr val="FFD501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38100"/>
                <a:ext cx="1364736" cy="150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152540"/>
              <a:ext cx="1601089" cy="1612818"/>
            </a:xfrm>
            <a:custGeom>
              <a:avLst/>
              <a:gdLst/>
              <a:ahLst/>
              <a:cxnLst/>
              <a:rect l="l" t="t" r="r" b="b"/>
              <a:pathLst>
                <a:path w="1601089" h="1612818">
                  <a:moveTo>
                    <a:pt x="0" y="0"/>
                  </a:moveTo>
                  <a:lnTo>
                    <a:pt x="1601089" y="0"/>
                  </a:lnTo>
                  <a:lnTo>
                    <a:pt x="1601089" y="1612819"/>
                  </a:lnTo>
                  <a:lnTo>
                    <a:pt x="0" y="1612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2513071" y="175311"/>
              <a:ext cx="10153190" cy="1624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63"/>
                </a:lnSpc>
              </a:pPr>
              <a:r>
                <a:rPr lang="en-US" sz="8285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เจ้าหน้าที่ของรัฐ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580661" y="186919"/>
              <a:ext cx="1601089" cy="1612818"/>
            </a:xfrm>
            <a:custGeom>
              <a:avLst/>
              <a:gdLst/>
              <a:ahLst/>
              <a:cxnLst/>
              <a:rect l="l" t="t" r="r" b="b"/>
              <a:pathLst>
                <a:path w="1601089" h="1612818">
                  <a:moveTo>
                    <a:pt x="0" y="0"/>
                  </a:moveTo>
                  <a:lnTo>
                    <a:pt x="1601089" y="0"/>
                  </a:lnTo>
                  <a:lnTo>
                    <a:pt x="1601089" y="1612819"/>
                  </a:lnTo>
                  <a:lnTo>
                    <a:pt x="0" y="1612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543244" y="5238501"/>
            <a:ext cx="7076065" cy="338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ฝ่าฝืนมีโทษจำคุก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1 – 10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ปี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และปรับตั้งแต่</a:t>
            </a:r>
            <a:endParaRPr lang="en-US" sz="4413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5340"/>
              </a:lnSpc>
            </a:pP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หมื่นบาท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ถึง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แสนบาท</a:t>
            </a:r>
            <a:endParaRPr lang="en-US" sz="4413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5340"/>
              </a:lnSpc>
            </a:pP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และให้ศาลสั่งเพิกถอน</a:t>
            </a:r>
            <a:endParaRPr lang="en-US" sz="4413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5340"/>
              </a:lnSpc>
            </a:pP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สิทธิเลือกตั้ง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 </a:t>
            </a:r>
            <a:r>
              <a:rPr lang="en-US" sz="441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ปี</a:t>
            </a:r>
            <a:r>
              <a:rPr lang="en-US" sz="441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979374" y="335793"/>
            <a:ext cx="17599826" cy="2200232"/>
            <a:chOff x="0" y="0"/>
            <a:chExt cx="4635345" cy="5794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5345" cy="579485"/>
            </a:xfrm>
            <a:custGeom>
              <a:avLst/>
              <a:gdLst/>
              <a:ahLst/>
              <a:cxnLst/>
              <a:rect l="l" t="t" r="r" b="b"/>
              <a:pathLst>
                <a:path w="4635345" h="579485">
                  <a:moveTo>
                    <a:pt x="32552" y="0"/>
                  </a:moveTo>
                  <a:lnTo>
                    <a:pt x="4602793" y="0"/>
                  </a:lnTo>
                  <a:cubicBezTo>
                    <a:pt x="4611427" y="0"/>
                    <a:pt x="4619706" y="3430"/>
                    <a:pt x="4625811" y="9534"/>
                  </a:cubicBezTo>
                  <a:cubicBezTo>
                    <a:pt x="4631915" y="15639"/>
                    <a:pt x="4635345" y="23918"/>
                    <a:pt x="4635345" y="32552"/>
                  </a:cubicBezTo>
                  <a:lnTo>
                    <a:pt x="4635345" y="546933"/>
                  </a:lnTo>
                  <a:cubicBezTo>
                    <a:pt x="4635345" y="555567"/>
                    <a:pt x="4631915" y="563846"/>
                    <a:pt x="4625811" y="569951"/>
                  </a:cubicBezTo>
                  <a:cubicBezTo>
                    <a:pt x="4619706" y="576055"/>
                    <a:pt x="4611427" y="579485"/>
                    <a:pt x="4602793" y="579485"/>
                  </a:cubicBezTo>
                  <a:lnTo>
                    <a:pt x="32552" y="579485"/>
                  </a:lnTo>
                  <a:cubicBezTo>
                    <a:pt x="23918" y="579485"/>
                    <a:pt x="15639" y="576055"/>
                    <a:pt x="9534" y="569951"/>
                  </a:cubicBezTo>
                  <a:cubicBezTo>
                    <a:pt x="3430" y="563846"/>
                    <a:pt x="0" y="555567"/>
                    <a:pt x="0" y="546933"/>
                  </a:cubicBezTo>
                  <a:lnTo>
                    <a:pt x="0" y="32552"/>
                  </a:lnTo>
                  <a:cubicBezTo>
                    <a:pt x="0" y="23918"/>
                    <a:pt x="3430" y="15639"/>
                    <a:pt x="9534" y="9534"/>
                  </a:cubicBezTo>
                  <a:cubicBezTo>
                    <a:pt x="15639" y="3430"/>
                    <a:pt x="23918" y="0"/>
                    <a:pt x="32552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4635345" cy="54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00408" y="183184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6" y="0"/>
                </a:lnTo>
                <a:lnTo>
                  <a:pt x="1200816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6719" y="5250538"/>
            <a:ext cx="4581192" cy="4637197"/>
          </a:xfrm>
          <a:custGeom>
            <a:avLst/>
            <a:gdLst/>
            <a:ahLst/>
            <a:cxnLst/>
            <a:rect l="l" t="t" r="r" b="b"/>
            <a:pathLst>
              <a:path w="6823694" h="4637197">
                <a:moveTo>
                  <a:pt x="0" y="0"/>
                </a:moveTo>
                <a:lnTo>
                  <a:pt x="6823694" y="0"/>
                </a:lnTo>
                <a:lnTo>
                  <a:pt x="6823694" y="4637196"/>
                </a:lnTo>
                <a:lnTo>
                  <a:pt x="0" y="4637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45471" y="802264"/>
            <a:ext cx="14284840" cy="142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en-US" sz="49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ปิดประกาศ หรือติดแผ่นป้ายเกี่ยวกับการเลือกตั้ง </a:t>
            </a:r>
          </a:p>
          <a:p>
            <a:pPr algn="ctr">
              <a:lnSpc>
                <a:spcPts val="5594"/>
              </a:lnSpc>
            </a:pPr>
            <a:r>
              <a:rPr lang="en-US" sz="49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ไม่เป็นไปตามที่ กกต. กำหนด มาตรา 71 , มาตรา 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6240" y="2933157"/>
            <a:ext cx="1734355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1"/>
              </a:lnSpc>
            </a:pP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ปิดได้เฉพาะในสถานที่ที่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  <a:r>
              <a:rPr lang="th-TH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อปท.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กำหนด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รวมทั้งขนาดและจำนวนป้าย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ต้องเป็นไปตามที่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กำหนด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ระวางโทษจำคุกไม่เกิน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6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เดือน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ปรับไม่เกิน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10,000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บาท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426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หรือทั้งจำทั้งปรับ</a:t>
            </a:r>
            <a:r>
              <a:rPr lang="en-US" sz="3426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44960" y="7422039"/>
            <a:ext cx="9597773" cy="2371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เมื่อได้มีประกาศกำหนดที่เลือกตั้งแล้ว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ห้ามผู้ใดนำสิ่งพิมพ์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  <a:p>
            <a:pPr algn="l">
              <a:lnSpc>
                <a:spcPts val="3800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แผ่นประกาศ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หรือสิ่งอื่นใด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มาปิดหรือแสดงไว้ในที่เลือกตั้ง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เว้นแต่เป็นการดำเนินการตามคำสั่งของ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ผอ.การเลือกตั้งประจำองค์กรปกครองส่วนท้องถิ่น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ฝ่าฝืนมาตรา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74 </a:t>
            </a:r>
          </a:p>
          <a:p>
            <a:pPr algn="l">
              <a:lnSpc>
                <a:spcPts val="3800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วรรคหนึ่ง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ระวางโทษ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จำคุกไม่เกิน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6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เดือน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ปรับไม่เกิน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10,000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บาท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หรือทั้งจำทั้งปรับ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ตามมาตรา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129 (2)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32896" y="4868991"/>
            <a:ext cx="10139254" cy="146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ไม่ควรติดแผ่นป้ายให้เกิดความเกะกะ</a:t>
            </a:r>
            <a:r>
              <a:rPr lang="en-US" sz="336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ปิดบังทัศนียภาพ</a:t>
            </a:r>
            <a:endParaRPr lang="en-US" sz="336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800"/>
              </a:lnSpc>
            </a:pP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ของบ้านเมือง</a:t>
            </a:r>
            <a:r>
              <a:rPr lang="en-US" sz="336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ไม่บังทางร่วม</a:t>
            </a:r>
            <a:r>
              <a:rPr lang="en-US" sz="336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ทางแยก</a:t>
            </a:r>
            <a:r>
              <a:rPr lang="en-US" sz="336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6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เพราะทำให้เกิดอันตรายต่อการจราจรได้</a:t>
            </a:r>
            <a:endParaRPr lang="en-US" sz="336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50" y="-2933700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35793"/>
            <a:ext cx="16620452" cy="2858187"/>
            <a:chOff x="0" y="0"/>
            <a:chExt cx="4635345" cy="7527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5345" cy="752774"/>
            </a:xfrm>
            <a:custGeom>
              <a:avLst/>
              <a:gdLst/>
              <a:ahLst/>
              <a:cxnLst/>
              <a:rect l="l" t="t" r="r" b="b"/>
              <a:pathLst>
                <a:path w="4635345" h="752774">
                  <a:moveTo>
                    <a:pt x="32552" y="0"/>
                  </a:moveTo>
                  <a:lnTo>
                    <a:pt x="4602793" y="0"/>
                  </a:lnTo>
                  <a:cubicBezTo>
                    <a:pt x="4611427" y="0"/>
                    <a:pt x="4619706" y="3430"/>
                    <a:pt x="4625811" y="9534"/>
                  </a:cubicBezTo>
                  <a:cubicBezTo>
                    <a:pt x="4631915" y="15639"/>
                    <a:pt x="4635345" y="23918"/>
                    <a:pt x="4635345" y="32552"/>
                  </a:cubicBezTo>
                  <a:lnTo>
                    <a:pt x="4635345" y="720222"/>
                  </a:lnTo>
                  <a:cubicBezTo>
                    <a:pt x="4635345" y="728855"/>
                    <a:pt x="4631915" y="737135"/>
                    <a:pt x="4625811" y="743239"/>
                  </a:cubicBezTo>
                  <a:cubicBezTo>
                    <a:pt x="4619706" y="749344"/>
                    <a:pt x="4611427" y="752774"/>
                    <a:pt x="4602793" y="752774"/>
                  </a:cubicBezTo>
                  <a:lnTo>
                    <a:pt x="32552" y="752774"/>
                  </a:lnTo>
                  <a:cubicBezTo>
                    <a:pt x="23918" y="752774"/>
                    <a:pt x="15639" y="749344"/>
                    <a:pt x="9534" y="743239"/>
                  </a:cubicBezTo>
                  <a:cubicBezTo>
                    <a:pt x="3430" y="737135"/>
                    <a:pt x="0" y="728855"/>
                    <a:pt x="0" y="720222"/>
                  </a:cubicBezTo>
                  <a:lnTo>
                    <a:pt x="0" y="32552"/>
                  </a:lnTo>
                  <a:cubicBezTo>
                    <a:pt x="0" y="23918"/>
                    <a:pt x="3430" y="15639"/>
                    <a:pt x="9534" y="9534"/>
                  </a:cubicBezTo>
                  <a:cubicBezTo>
                    <a:pt x="15639" y="3430"/>
                    <a:pt x="23918" y="0"/>
                    <a:pt x="32552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4635345" cy="71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199" y="677412"/>
            <a:ext cx="16245103" cy="251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6716"/>
              </a:lnSpc>
            </a:pPr>
            <a:r>
              <a:rPr lang="en-US" sz="479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</a:t>
            </a:r>
            <a:r>
              <a:rPr lang="en-US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ห้ามโฆษณาหาเสียงเลือกตั้งโดยวิธีการใดๆ</a:t>
            </a:r>
            <a:r>
              <a:rPr lang="th-TH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นั</a:t>
            </a:r>
            <a:r>
              <a:rPr lang="en-US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บตั้งแต่เวลา</a:t>
            </a:r>
            <a:r>
              <a:rPr lang="en-US" sz="479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18.00 น. </a:t>
            </a:r>
            <a:r>
              <a:rPr lang="en-US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ของวันก่อนวันเลือกตั้งหนึ่งวัน</a:t>
            </a:r>
            <a:r>
              <a:rPr lang="en-US" sz="479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จนสิ้นสุดวันเลือกตั้ง</a:t>
            </a:r>
            <a:r>
              <a:rPr lang="en-US" sz="479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9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</a:t>
            </a:r>
            <a:r>
              <a:rPr lang="en-US" sz="479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70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AB487F20-C413-9FEE-0D03-C59DE636C0CD}"/>
              </a:ext>
            </a:extLst>
          </p:cNvPr>
          <p:cNvSpPr txBox="1"/>
          <p:nvPr/>
        </p:nvSpPr>
        <p:spPr>
          <a:xfrm>
            <a:off x="397744" y="3422612"/>
            <a:ext cx="17737856" cy="1651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6461"/>
              </a:lnSpc>
            </a:pPr>
            <a:r>
              <a:rPr lang="en-US" sz="5718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ย้ายบุคคลเข้ามาในทะเบียนบ้านเพื่อประโยชน์ในการเลือกตั้งโดยมิชอบ</a:t>
            </a:r>
            <a:r>
              <a:rPr lang="en-US" sz="5718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718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ตามมาตรา</a:t>
            </a:r>
            <a:r>
              <a:rPr lang="en-US" sz="5718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48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5CAB4881-9B42-46A1-CF23-2BAEC87A5751}"/>
              </a:ext>
            </a:extLst>
          </p:cNvPr>
          <p:cNvSpPr txBox="1"/>
          <p:nvPr/>
        </p:nvSpPr>
        <p:spPr>
          <a:xfrm>
            <a:off x="8540157" y="5447327"/>
            <a:ext cx="9040219" cy="432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67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บทสันนิษฐาน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การย้ายบุคคลเข้ามาในทะเบียนบ้าน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เพื่อประโยชน์ในการเลือกตั้งโดยมิชอบ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มีดังนี้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(1)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การย้ายบุคคลตั้งแต่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5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คนขึ้นไปซึ่งไ</a:t>
            </a:r>
            <a:r>
              <a:rPr lang="en-US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ม่มีชื่อสกุลเดียวกับเจ้าบ้านเข้า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มาในทะเบียนบ้าน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เพื่อให้บุคคลดังกล่าว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มีสิทธิเลือกตั้งที่จะมีขึ้นภายใน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ปี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นับแต่วันที่ย้ายเข้ามา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ในทะเบียนบ้าน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(2)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การย้ายบุคคลเข้ามาในทะเบียนบ้านโดยบุคคลนั้น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มิได้อยู่อาศัยจริง</a:t>
            </a:r>
            <a:endParaRPr lang="en-US" b="1" dirty="0">
              <a:solidFill>
                <a:srgbClr val="D41C1C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767"/>
              </a:lnSpc>
            </a:pP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(3)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การย้ายบุคคลเข้ามาในทะเบียนบ้านโดย</a:t>
            </a:r>
            <a:r>
              <a:rPr lang="en-US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มิได้รับความยินยอมจากเจ้าบ้าน</a:t>
            </a:r>
            <a:endParaRPr lang="en-US" b="1" dirty="0">
              <a:solidFill>
                <a:srgbClr val="D41C1C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6D3164CB-4F81-FB5F-E5CD-F3F1CF3C99F9}"/>
              </a:ext>
            </a:extLst>
          </p:cNvPr>
          <p:cNvSpPr txBox="1"/>
          <p:nvPr/>
        </p:nvSpPr>
        <p:spPr>
          <a:xfrm>
            <a:off x="533400" y="7787581"/>
            <a:ext cx="5943600" cy="2567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(1)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ไม่ใช้บังคับแก่หน่วยงานของรัฐ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  <a:p>
            <a:pPr algn="l">
              <a:lnSpc>
                <a:spcPts val="2915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สถานศึกษา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หรือสถานประกอบการ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  <a:p>
            <a:pPr algn="l">
              <a:lnSpc>
                <a:spcPts val="2915"/>
              </a:lnSpc>
            </a:pP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หรือสถานที่อื่นใดที่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ประกาศกำหนด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ที่ย้ายเจ้าหน้าที่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นักศึกษา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พนักงานของตน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หรือบุคคลที่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ประกาศกำหนด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เข้ามาในทะเบียนบ้านของตน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ทั้งนี้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ตามหลักเกณฑ์และเงื่อนไข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2915"/>
              </a:lnSpc>
            </a:pP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ที่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กำหนด</a:t>
            </a:r>
            <a:endParaRPr lang="en-US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27774" y="419709"/>
            <a:ext cx="15832452" cy="2360392"/>
            <a:chOff x="0" y="0"/>
            <a:chExt cx="4169864" cy="621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9864" cy="621667"/>
            </a:xfrm>
            <a:custGeom>
              <a:avLst/>
              <a:gdLst/>
              <a:ahLst/>
              <a:cxnLst/>
              <a:rect l="l" t="t" r="r" b="b"/>
              <a:pathLst>
                <a:path w="4169864" h="621667">
                  <a:moveTo>
                    <a:pt x="29828" y="0"/>
                  </a:moveTo>
                  <a:lnTo>
                    <a:pt x="4140035" y="0"/>
                  </a:lnTo>
                  <a:cubicBezTo>
                    <a:pt x="4147946" y="0"/>
                    <a:pt x="4155533" y="3143"/>
                    <a:pt x="4161127" y="8737"/>
                  </a:cubicBezTo>
                  <a:cubicBezTo>
                    <a:pt x="4166721" y="14330"/>
                    <a:pt x="4169864" y="21917"/>
                    <a:pt x="4169864" y="29828"/>
                  </a:cubicBezTo>
                  <a:lnTo>
                    <a:pt x="4169864" y="591838"/>
                  </a:lnTo>
                  <a:cubicBezTo>
                    <a:pt x="4169864" y="599749"/>
                    <a:pt x="4166721" y="607336"/>
                    <a:pt x="4161127" y="612930"/>
                  </a:cubicBezTo>
                  <a:cubicBezTo>
                    <a:pt x="4155533" y="618524"/>
                    <a:pt x="4147946" y="621667"/>
                    <a:pt x="4140035" y="621667"/>
                  </a:cubicBezTo>
                  <a:lnTo>
                    <a:pt x="29828" y="621667"/>
                  </a:lnTo>
                  <a:cubicBezTo>
                    <a:pt x="13355" y="621667"/>
                    <a:pt x="0" y="608312"/>
                    <a:pt x="0" y="591838"/>
                  </a:cubicBezTo>
                  <a:lnTo>
                    <a:pt x="0" y="29828"/>
                  </a:lnTo>
                  <a:cubicBezTo>
                    <a:pt x="0" y="13355"/>
                    <a:pt x="13355" y="0"/>
                    <a:pt x="29828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4169864" cy="58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1312" y="786137"/>
            <a:ext cx="16031526" cy="167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2"/>
              </a:lnSpc>
            </a:pPr>
            <a:r>
              <a:rPr lang="en-US" sz="390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ระเบียบคณะกรรมการการเลือกตั้งว่าด้วยวิธีการหาเสียงและลักษณะต้องห้าม</a:t>
            </a:r>
          </a:p>
          <a:p>
            <a:pPr algn="ctr">
              <a:lnSpc>
                <a:spcPts val="4412"/>
              </a:lnSpc>
            </a:pPr>
            <a:r>
              <a:rPr lang="en-US" sz="3905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ในการหาเสียงเลือกตั้งสมาชิกสภาท้องถิ่นหรือผู้บริหารท้องถิ่น</a:t>
            </a:r>
            <a:r>
              <a:rPr lang="en-US" sz="390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พ.ศ.2563</a:t>
            </a:r>
          </a:p>
          <a:p>
            <a:pPr algn="ctr">
              <a:lnSpc>
                <a:spcPts val="4412"/>
              </a:lnSpc>
            </a:pPr>
            <a:r>
              <a:rPr lang="en-US" sz="3905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แก้ไขเพิ่มเติมถึง</a:t>
            </a:r>
            <a:r>
              <a:rPr lang="en-US" sz="390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</a:t>
            </a:r>
            <a:r>
              <a:rPr lang="en-US" sz="3905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ฉบับที่</a:t>
            </a:r>
            <a:r>
              <a:rPr lang="en-US" sz="390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2) </a:t>
            </a:r>
            <a:r>
              <a:rPr lang="en-US" sz="3905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พ.ศ</a:t>
            </a:r>
            <a:r>
              <a:rPr lang="en-US" sz="390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2563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7569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3400" y="4171697"/>
            <a:ext cx="17658160" cy="187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437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437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7 </a:t>
            </a:r>
            <a:r>
              <a:rPr lang="en-US" sz="437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พรรคการเมืองสามารถช่วยผู้สมัครในการหาเสียงเลือกตั้งได้</a:t>
            </a:r>
            <a:endParaRPr lang="en-US" sz="4371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ctr">
              <a:lnSpc>
                <a:spcPts val="4939"/>
              </a:lnSpc>
            </a:pPr>
            <a:r>
              <a:rPr lang="en-US" sz="437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โดยต้องปฏิบัติตามระเบียบนี้</a:t>
            </a:r>
            <a:r>
              <a:rPr lang="en-US" sz="437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7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และให้ถือเป็นการโฆษณาหาเสียงเลือกตั้ง</a:t>
            </a:r>
            <a:endParaRPr lang="en-US" sz="4371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ctr">
              <a:lnSpc>
                <a:spcPts val="4939"/>
              </a:lnSpc>
            </a:pPr>
            <a:r>
              <a:rPr lang="en-US" sz="437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ทั้งนี้</a:t>
            </a:r>
            <a:r>
              <a:rPr lang="en-US" sz="437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ให้นับรวมค่าใช้จ่ายดังกล่าวเป็นค่าใช้จ่ายในการเลือกตั้งผู้สมัครนั้นด้วย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21352" y="9793103"/>
            <a:ext cx="20530423" cy="2551297"/>
            <a:chOff x="0" y="0"/>
            <a:chExt cx="5407190" cy="671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671947"/>
            </a:xfrm>
            <a:custGeom>
              <a:avLst/>
              <a:gdLst/>
              <a:ahLst/>
              <a:cxnLst/>
              <a:rect l="l" t="t" r="r" b="b"/>
              <a:pathLst>
                <a:path w="5407190" h="671947">
                  <a:moveTo>
                    <a:pt x="0" y="0"/>
                  </a:moveTo>
                  <a:lnTo>
                    <a:pt x="5407190" y="0"/>
                  </a:lnTo>
                  <a:lnTo>
                    <a:pt x="5407190" y="671947"/>
                  </a:lnTo>
                  <a:lnTo>
                    <a:pt x="0" y="671947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63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53038" y="2560053"/>
            <a:ext cx="15634311" cy="233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053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4053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8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ในการหาเสียงโดยวิธีการทางอิเล็กทรอนิกส์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ผู้สมัครพรรคการเมือง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หรือผู้ใด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แล้วแต่กรณี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สามารถใช้วิธีการหาเสียงเลือกตั้งทางอิเล็กทรอนิกส์ได้ด้วยตนเอง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หรือมอบ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หรือว่าจ้างบุคคลหรือนิติบุคคลดำเนินการแทน</a:t>
            </a:r>
            <a:endParaRPr lang="en-US" sz="405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580"/>
              </a:lnSpc>
            </a:pP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ด้วยวิธีการ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ดังต่อไปนี้</a:t>
            </a:r>
            <a:endParaRPr lang="en-US" sz="405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731051" y="5651594"/>
            <a:ext cx="1533249" cy="1581793"/>
            <a:chOff x="0" y="0"/>
            <a:chExt cx="2044332" cy="2109057"/>
          </a:xfrm>
        </p:grpSpPr>
        <p:sp>
          <p:nvSpPr>
            <p:cNvPr id="19" name="Freeform 19"/>
            <p:cNvSpPr/>
            <p:nvPr/>
          </p:nvSpPr>
          <p:spPr>
            <a:xfrm>
              <a:off x="156543" y="0"/>
              <a:ext cx="1406905" cy="1399217"/>
            </a:xfrm>
            <a:custGeom>
              <a:avLst/>
              <a:gdLst/>
              <a:ahLst/>
              <a:cxnLst/>
              <a:rect l="l" t="t" r="r" b="b"/>
              <a:pathLst>
                <a:path w="1406905" h="1399217">
                  <a:moveTo>
                    <a:pt x="0" y="0"/>
                  </a:moveTo>
                  <a:lnTo>
                    <a:pt x="1406905" y="0"/>
                  </a:lnTo>
                  <a:lnTo>
                    <a:pt x="1406905" y="1399217"/>
                  </a:lnTo>
                  <a:lnTo>
                    <a:pt x="0" y="1399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1418267"/>
              <a:ext cx="2044332" cy="690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1"/>
                </a:lnSpc>
              </a:pPr>
              <a:r>
                <a:rPr lang="en-US" sz="3496" b="1">
                  <a:solidFill>
                    <a:srgbClr val="6D2E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เว็บไซด์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70198" y="5798652"/>
            <a:ext cx="2571396" cy="1652978"/>
            <a:chOff x="0" y="0"/>
            <a:chExt cx="3428527" cy="2203971"/>
          </a:xfrm>
        </p:grpSpPr>
        <p:sp>
          <p:nvSpPr>
            <p:cNvPr id="22" name="Freeform 22"/>
            <p:cNvSpPr/>
            <p:nvPr/>
          </p:nvSpPr>
          <p:spPr>
            <a:xfrm>
              <a:off x="327498" y="0"/>
              <a:ext cx="2202807" cy="1470884"/>
            </a:xfrm>
            <a:custGeom>
              <a:avLst/>
              <a:gdLst/>
              <a:ahLst/>
              <a:cxnLst/>
              <a:rect l="l" t="t" r="r" b="b"/>
              <a:pathLst>
                <a:path w="2202807" h="1470884">
                  <a:moveTo>
                    <a:pt x="0" y="0"/>
                  </a:moveTo>
                  <a:lnTo>
                    <a:pt x="2202807" y="0"/>
                  </a:lnTo>
                  <a:lnTo>
                    <a:pt x="2202807" y="1470884"/>
                  </a:lnTo>
                  <a:lnTo>
                    <a:pt x="0" y="1470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1513181"/>
              <a:ext cx="3428527" cy="690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1"/>
                </a:lnSpc>
              </a:pPr>
              <a:r>
                <a:rPr lang="en-US" sz="3496" b="1">
                  <a:solidFill>
                    <a:srgbClr val="6D2E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โซเชียลมีเดีย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83134" y="5978917"/>
            <a:ext cx="1282718" cy="1629547"/>
            <a:chOff x="0" y="0"/>
            <a:chExt cx="1710290" cy="217273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79382" cy="1679382"/>
            </a:xfrm>
            <a:custGeom>
              <a:avLst/>
              <a:gdLst/>
              <a:ahLst/>
              <a:cxnLst/>
              <a:rect l="l" t="t" r="r" b="b"/>
              <a:pathLst>
                <a:path w="1679382" h="1679382">
                  <a:moveTo>
                    <a:pt x="0" y="0"/>
                  </a:moveTo>
                  <a:lnTo>
                    <a:pt x="1679382" y="0"/>
                  </a:lnTo>
                  <a:lnTo>
                    <a:pt x="1679382" y="1679382"/>
                  </a:lnTo>
                  <a:lnTo>
                    <a:pt x="0" y="1679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27357" y="1489934"/>
              <a:ext cx="1582933" cy="682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1"/>
                </a:lnSpc>
              </a:pPr>
              <a:r>
                <a:rPr lang="en-US" sz="3496" b="1">
                  <a:solidFill>
                    <a:srgbClr val="6D2E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ยูทูป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24990" y="5678998"/>
            <a:ext cx="2665773" cy="2044865"/>
            <a:chOff x="0" y="0"/>
            <a:chExt cx="3554363" cy="2726487"/>
          </a:xfrm>
        </p:grpSpPr>
        <p:sp>
          <p:nvSpPr>
            <p:cNvPr id="28" name="Freeform 28"/>
            <p:cNvSpPr/>
            <p:nvPr/>
          </p:nvSpPr>
          <p:spPr>
            <a:xfrm>
              <a:off x="665565" y="0"/>
              <a:ext cx="2223233" cy="2223233"/>
            </a:xfrm>
            <a:custGeom>
              <a:avLst/>
              <a:gdLst/>
              <a:ahLst/>
              <a:cxnLst/>
              <a:rect l="l" t="t" r="r" b="b"/>
              <a:pathLst>
                <a:path w="2223233" h="2223233">
                  <a:moveTo>
                    <a:pt x="0" y="0"/>
                  </a:moveTo>
                  <a:lnTo>
                    <a:pt x="2223233" y="0"/>
                  </a:lnTo>
                  <a:lnTo>
                    <a:pt x="2223233" y="2223233"/>
                  </a:lnTo>
                  <a:lnTo>
                    <a:pt x="0" y="2223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2035697"/>
              <a:ext cx="3554363" cy="690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1"/>
                </a:lnSpc>
              </a:pPr>
              <a:r>
                <a:rPr lang="en-US" sz="3496" b="1">
                  <a:solidFill>
                    <a:srgbClr val="6D2E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แอปพลิเคชัน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2017437" y="8183115"/>
            <a:ext cx="1812028" cy="946281"/>
          </a:xfrm>
          <a:custGeom>
            <a:avLst/>
            <a:gdLst/>
            <a:ahLst/>
            <a:cxnLst/>
            <a:rect l="l" t="t" r="r" b="b"/>
            <a:pathLst>
              <a:path w="1812028" h="946281">
                <a:moveTo>
                  <a:pt x="0" y="0"/>
                </a:moveTo>
                <a:lnTo>
                  <a:pt x="1812028" y="0"/>
                </a:lnTo>
                <a:lnTo>
                  <a:pt x="1812028" y="946281"/>
                </a:lnTo>
                <a:lnTo>
                  <a:pt x="0" y="9462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014132" y="7837714"/>
            <a:ext cx="1158332" cy="1158332"/>
          </a:xfrm>
          <a:custGeom>
            <a:avLst/>
            <a:gdLst/>
            <a:ahLst/>
            <a:cxnLst/>
            <a:rect l="l" t="t" r="r" b="b"/>
            <a:pathLst>
              <a:path w="1158332" h="1158332">
                <a:moveTo>
                  <a:pt x="0" y="0"/>
                </a:moveTo>
                <a:lnTo>
                  <a:pt x="1158332" y="0"/>
                </a:lnTo>
                <a:lnTo>
                  <a:pt x="1158332" y="1158332"/>
                </a:lnTo>
                <a:lnTo>
                  <a:pt x="0" y="1158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553609" y="7993068"/>
            <a:ext cx="1771915" cy="1166693"/>
          </a:xfrm>
          <a:custGeom>
            <a:avLst/>
            <a:gdLst/>
            <a:ahLst/>
            <a:cxnLst/>
            <a:rect l="l" t="t" r="r" b="b"/>
            <a:pathLst>
              <a:path w="1771915" h="1166693">
                <a:moveTo>
                  <a:pt x="0" y="0"/>
                </a:moveTo>
                <a:lnTo>
                  <a:pt x="1771915" y="0"/>
                </a:lnTo>
                <a:lnTo>
                  <a:pt x="1771915" y="1166693"/>
                </a:lnTo>
                <a:lnTo>
                  <a:pt x="0" y="1166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752600" y="1100686"/>
            <a:ext cx="15634311" cy="66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5"/>
              </a:lnSpc>
            </a:pPr>
            <a:r>
              <a:rPr lang="en-US" sz="4650" b="1" u="sng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ส่วนที่</a:t>
            </a:r>
            <a:r>
              <a:rPr lang="en-US" sz="4650" b="1" u="sng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</a:t>
            </a:r>
            <a:r>
              <a:rPr lang="en-US" sz="465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65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วิธีการหาเสียงเลือกตั้งโดยวิธีการทางอิเล็กทรอนิกส์</a:t>
            </a:r>
            <a:endParaRPr lang="en-US" sz="465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296216" y="9148446"/>
            <a:ext cx="1533249" cy="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3496" b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อีเมล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62714" y="9148446"/>
            <a:ext cx="2571396" cy="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3496" b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เอสเอ็มเอส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039865" y="9178811"/>
            <a:ext cx="6315016" cy="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3496" b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สื่ออิเล็กทรอนิกส์อื่นๆทุกประเภท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521352" y="9793103"/>
            <a:ext cx="20530423" cy="2551297"/>
            <a:chOff x="0" y="0"/>
            <a:chExt cx="5407190" cy="671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671947"/>
            </a:xfrm>
            <a:custGeom>
              <a:avLst/>
              <a:gdLst/>
              <a:ahLst/>
              <a:cxnLst/>
              <a:rect l="l" t="t" r="r" b="b"/>
              <a:pathLst>
                <a:path w="5407190" h="671947">
                  <a:moveTo>
                    <a:pt x="0" y="0"/>
                  </a:moveTo>
                  <a:lnTo>
                    <a:pt x="5407190" y="0"/>
                  </a:lnTo>
                  <a:lnTo>
                    <a:pt x="5407190" y="671947"/>
                  </a:lnTo>
                  <a:lnTo>
                    <a:pt x="0" y="671947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63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85800" y="808319"/>
            <a:ext cx="15336167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4580"/>
              </a:lnSpc>
            </a:pPr>
            <a:r>
              <a:rPr lang="en-US" sz="4053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4053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9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ผู้สมัครพรรคการเมือง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หรือผู้ใด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แล้วแต่กรณีสามารถระบุชื่อ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รูปถ่าย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หมายเลขประจำตัวผู้สมัคร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ชื่อของพรรคการเมือง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สัญลักษณ์ของพรรคการเมือง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สัญลักษณ์นโยบายของผู้สมัคร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คติพจน์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คำขวัญข้อมูลประวัติเฉพาะที่เกี่ยวกับตัวผู้สมัครพร้อมระบุชื่อตัวชื่อสกุลที่อยู่ของผู้ว่าจ้าง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ผู้ผลิต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จำนวนและวันเดือนปีที่ผลิตไว้บริเวณที่เห็นชัดเจน</a:t>
            </a:r>
            <a:endParaRPr lang="en-US" sz="405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FA52F65E-3CA3-16AE-968C-AD0DEDA04551}"/>
              </a:ext>
            </a:extLst>
          </p:cNvPr>
          <p:cNvSpPr txBox="1"/>
          <p:nvPr/>
        </p:nvSpPr>
        <p:spPr>
          <a:xfrm>
            <a:off x="2971800" y="3902505"/>
            <a:ext cx="12549694" cy="2301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580"/>
              </a:lnSpc>
            </a:pP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ในกรณีการนำข้อมูลเกี่ยวกับพรรคการเมือง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หรือภาพบุคคลเพื่อใช้ในการหาเสียงเลือกตั้ง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จะต้องได้รับความยินยอมจากบุคคลหรือพรรคการเมืองนั้นและ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อาจนำภาพ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ข้าราชการการเมือง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ส.ส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สมาชิกสภาท้องถิ่น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หรือผู้บริหารท้องถิ่นมาใช้ในการหาเสียงเลือกตั้งด้วยก็ได้</a:t>
            </a:r>
            <a:r>
              <a:rPr lang="en-US" sz="28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8FFCE60E-9950-6BD6-6226-7FCE767A4804}"/>
              </a:ext>
            </a:extLst>
          </p:cNvPr>
          <p:cNvSpPr txBox="1"/>
          <p:nvPr/>
        </p:nvSpPr>
        <p:spPr>
          <a:xfrm>
            <a:off x="152400" y="6847804"/>
            <a:ext cx="17983200" cy="2916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3600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3600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10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ในการหาเสียงเลือกตั้งโดยวิธีทางอิเล็กทรอนิกส์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ให้ผู้สมัครพรรคการเมือง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แล้วแต่กรณี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แจ้งวิธีการ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รายละเอียดช่องทาง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ระยะเวลาในการหาเสียงโดยวิธีการทางอิเล็กทรอนิกส์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รวมทั้งหลักฐานอื่นที่เกี่ยวข้องตามแบบที่กำหนด</a:t>
            </a:r>
            <a:r>
              <a:rPr lang="en-US" sz="36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</a:t>
            </a:r>
            <a:r>
              <a:rPr lang="en-US" sz="3600" b="1" dirty="0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00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ผอ.กต.จว</a:t>
            </a:r>
            <a:r>
              <a:rPr lang="en-US" sz="3600" b="1" dirty="0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3600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ทราบก่อนดำเนินการหาเสียงเลือกตั้งโดย</a:t>
            </a:r>
            <a:endParaRPr lang="en-US" sz="3600" b="1" dirty="0">
              <a:solidFill>
                <a:srgbClr val="D41C1C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580"/>
              </a:lnSpc>
            </a:pPr>
            <a:r>
              <a:rPr lang="en-US" sz="3600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วิธีการทางอิเล็กทรอนิกส์</a:t>
            </a:r>
            <a:endParaRPr lang="en-US" sz="3600" b="1" dirty="0">
              <a:solidFill>
                <a:srgbClr val="D41C1C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21352" y="9793103"/>
            <a:ext cx="20530423" cy="2551297"/>
            <a:chOff x="0" y="0"/>
            <a:chExt cx="5407190" cy="671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671947"/>
            </a:xfrm>
            <a:custGeom>
              <a:avLst/>
              <a:gdLst/>
              <a:ahLst/>
              <a:cxnLst/>
              <a:rect l="l" t="t" r="r" b="b"/>
              <a:pathLst>
                <a:path w="5407190" h="671947">
                  <a:moveTo>
                    <a:pt x="0" y="0"/>
                  </a:moveTo>
                  <a:lnTo>
                    <a:pt x="5407190" y="0"/>
                  </a:lnTo>
                  <a:lnTo>
                    <a:pt x="5407190" y="671947"/>
                  </a:lnTo>
                  <a:lnTo>
                    <a:pt x="0" y="671947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63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90600" y="726286"/>
            <a:ext cx="16870751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80"/>
              </a:lnSpc>
            </a:pP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11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ในการหาเสียงเลือกตั้งโดยวิธีทางอิเล็กทรอนิกส์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ให้บุคคลที่มิได้เป็นผู้สมัครหรือพรรคการเมืองที่ประสงค์จะหาเสียงโดยวิธีทางอิเล็กทรอนิกส์ให้แก่ผู้สมัครผู้ใด  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แสดงชื่อและชื่อสกุล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หรือชื่อนิติบุคคล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หรืออาจแสดงชื่อย่อ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สัญลักษณ์หรือเครื่องหมายใดที่สามารถระบุเจาะจงตัวบุคคลที่ดำเนินการได้ สื่อที่ผลิตขึ้นเพื่อใช้ในการหาเสียงเลือกตั้งโดยวิธีทางอิเล็กทรอนิกส์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ต้องระบุชื่อและชื่อสกุล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หรือชื่อนิติบุคคลของผู้จัดทำ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การแสดงตนและระบุข้อมูล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  <a:p>
            <a:pPr>
              <a:lnSpc>
                <a:spcPts val="4580"/>
              </a:lnSpc>
            </a:pP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อาจกระทำในรูปแบบตัวอักษร</a:t>
            </a:r>
            <a:r>
              <a:rPr lang="en-US" sz="4053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latin typeface="TT Hoves Bold"/>
                <a:ea typeface="TT Hoves Bold"/>
                <a:cs typeface="TT Hoves Bold"/>
                <a:sym typeface="TT Hoves Bold"/>
              </a:rPr>
              <a:t>ภาพหรือเสียงก็ได้</a:t>
            </a:r>
            <a:endParaRPr lang="en-US" sz="4053" b="1" dirty="0"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F51254D0-6523-7E66-E906-913C2631417E}"/>
              </a:ext>
            </a:extLst>
          </p:cNvPr>
          <p:cNvSpPr txBox="1"/>
          <p:nvPr/>
        </p:nvSpPr>
        <p:spPr>
          <a:xfrm>
            <a:off x="990600" y="5787477"/>
            <a:ext cx="15955387" cy="233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12 บุคคลที่มิได้เป็นผู้สมัครหรือพรรคการเมืองใช้จ่ายในการหาเสียงโดยวิธีการทางอิเล็กทรอนิกส์โดยมีรายการค่าใช้จ่ายอย่างหนึ่งอย่างใดดังต่อไปนี้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รวมแล้วเกินกว่า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5,000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บาท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ให้ผู้นั้นแจ้งค่าใช้จ่ายดังกล่าวต่อผู้สมัครทราบทั้งนี้ให้ผู้สมัครแจ้งให้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ผอ.กต.จว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ทราบ</a:t>
            </a:r>
            <a:r>
              <a:rPr lang="en-US" sz="4053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053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เพื่อรวมเป็นค่าใช้จ่ายในการเลือกตั้ง</a:t>
            </a:r>
            <a:endParaRPr lang="en-US" sz="4053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21352" y="9793103"/>
            <a:ext cx="20530423" cy="2551297"/>
            <a:chOff x="0" y="0"/>
            <a:chExt cx="5407190" cy="671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671947"/>
            </a:xfrm>
            <a:custGeom>
              <a:avLst/>
              <a:gdLst/>
              <a:ahLst/>
              <a:cxnLst/>
              <a:rect l="l" t="t" r="r" b="b"/>
              <a:pathLst>
                <a:path w="5407190" h="671947">
                  <a:moveTo>
                    <a:pt x="0" y="0"/>
                  </a:moveTo>
                  <a:lnTo>
                    <a:pt x="5407190" y="0"/>
                  </a:lnTo>
                  <a:lnTo>
                    <a:pt x="5407190" y="671947"/>
                  </a:lnTo>
                  <a:lnTo>
                    <a:pt x="0" y="671947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63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8200" y="582345"/>
            <a:ext cx="15932456" cy="210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15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ผู้สมัครที่ประสงค์จะมีผู้ช่วยหาเสียง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ให้ผู้สมัครแจ้งรายละเอียดเกี่ยวกับผู้ช่วย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หาเสียงหน้าที่และค่าตอบแทนผู้ช่วยหาเสียงรวมทั้งหลักฐานอื่นที่เกี่ยวข้อง </a:t>
            </a:r>
          </a:p>
          <a:p>
            <a:pPr algn="l">
              <a:lnSpc>
                <a:spcPts val="4149"/>
              </a:lnSpc>
            </a:pP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ผอ.กต.จว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ทราบก่อนวันดำเนินการ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ทั้งนี้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ผอ.กต.จว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เก็บรวบรวมเอกสาร</a:t>
            </a:r>
            <a:endParaRPr lang="en-US" sz="367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149"/>
              </a:lnSpc>
            </a:pP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ที่ผู้สมัครแจ้งมานั้นไว้ที่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สนง.กต.จว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7631" y="3082594"/>
            <a:ext cx="15932456" cy="158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การหาเสียงของผู้ช่วยหาเสียง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ผู้สมัครสามารถจัดหาเสื้อผ้า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สิ่งของ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เลี้ยงอาหารหรือเครื่องดื่ม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สำหรับผู้ช่วยหาเสียง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และให้ผู้สมัครต้องจ่ายค่าตอบแทนให้แก่ผู้ช่วยหาเสียงตามอัตราค่าจ้างแรงงานขั้นต่ำ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2556" y="5113049"/>
            <a:ext cx="15932456" cy="106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ในกรณีผู้สมัครไม่แจ้งรายละเอียดเกี่ยวกับผู้ช่วยหาเสียง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หน้าที่และค่าตอบแทนผู้ช่วย</a:t>
            </a:r>
            <a:r>
              <a:rPr lang="en-US" sz="367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7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หาเสียงจะดำเนินการหาเสียงด้วยวิธีการนี้มิได้</a:t>
            </a:r>
            <a:endParaRPr lang="en-US" sz="367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8F748F20-BE9A-0CA1-CF9B-723F6AE23574}"/>
              </a:ext>
            </a:extLst>
          </p:cNvPr>
          <p:cNvSpPr txBox="1"/>
          <p:nvPr/>
        </p:nvSpPr>
        <p:spPr>
          <a:xfrm>
            <a:off x="609600" y="7427546"/>
            <a:ext cx="17572106" cy="1178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27"/>
              </a:lnSpc>
            </a:pPr>
            <a:r>
              <a:rPr lang="en-US" sz="3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32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16 </a:t>
            </a:r>
            <a:r>
              <a:rPr lang="en-US" sz="3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ในกรณีบุคคลใดซึ่งมิใช่ผู้ช่วยหาเสียงของผู้สมัคร</a:t>
            </a:r>
            <a:r>
              <a:rPr lang="en-US" sz="32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เข้าช่วยเหลือในการหาเสียงเลือกตั้ง</a:t>
            </a:r>
            <a:r>
              <a:rPr lang="en-US" sz="32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ให้ผู้สมัครแจ้งเหตุการณ์นั้นให้</a:t>
            </a:r>
            <a:r>
              <a:rPr lang="en-US" sz="32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ผอ.กต.จว.ทราบโดยเร็ว</a:t>
            </a:r>
            <a:endParaRPr lang="en-US" sz="32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0" y="2948262"/>
            <a:ext cx="18287999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5255"/>
              </a:lnSpc>
            </a:pPr>
            <a:r>
              <a:rPr lang="en-US" sz="465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17ให้ผู้สมัครที่ประสงค์จัดทำและปิดประกาศเกี่ยวกับการหาเสียงหรือจัดทำและติดแผ่นป้ายเกี่ยวกับการหาเสียงดำเนินการดังนี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400" y="5060477"/>
            <a:ext cx="17907000" cy="3304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36"/>
              </a:lnSpc>
            </a:pP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(1)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จัดทำและปิดประกาศเกี่ยวกับการหาเสียงเลือกตั้ง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มีขนาดความกว้าง</a:t>
            </a:r>
            <a:endParaRPr lang="en-US" sz="432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5236"/>
              </a:lnSpc>
            </a:pP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ไม่เกิน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30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ซม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และมีขนาดความยาวไม่เกิน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42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ซม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th-TH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 5 เท่า ของเขต</a:t>
            </a:r>
            <a:endParaRPr lang="en-US" sz="432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5236"/>
              </a:lnSpc>
            </a:pPr>
            <a:endParaRPr lang="en-US" sz="432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5236"/>
              </a:lnSpc>
            </a:pP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(2)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จัดทำและติดแผ่นป้ายเกี่ยวกับการหาเสียงมีขนาดความกว้างไม่เกิน</a:t>
            </a:r>
            <a:endParaRPr lang="en-US" sz="432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5236"/>
              </a:lnSpc>
            </a:pP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130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ซม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และมีขนาดความยาวไม่เกิน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245 </a:t>
            </a:r>
            <a:r>
              <a:rPr lang="en-US" sz="432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ซม</a:t>
            </a:r>
            <a:r>
              <a:rPr lang="en-US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th-TH" sz="432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 3 เท่าของเขต</a:t>
            </a:r>
            <a:endParaRPr lang="en-US" sz="432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7226771"/>
            <a:chOff x="0" y="0"/>
            <a:chExt cx="2263171" cy="946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946972"/>
            </a:xfrm>
            <a:custGeom>
              <a:avLst/>
              <a:gdLst/>
              <a:ahLst/>
              <a:cxnLst/>
              <a:rect l="l" t="t" r="r" b="b"/>
              <a:pathLst>
                <a:path w="2263171" h="946972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933973"/>
                  </a:lnTo>
                  <a:cubicBezTo>
                    <a:pt x="2263171" y="941152"/>
                    <a:pt x="2257351" y="946972"/>
                    <a:pt x="2250172" y="946972"/>
                  </a:cubicBezTo>
                  <a:lnTo>
                    <a:pt x="12999" y="946972"/>
                  </a:lnTo>
                  <a:cubicBezTo>
                    <a:pt x="5820" y="946972"/>
                    <a:pt x="0" y="941152"/>
                    <a:pt x="0" y="933973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90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658714"/>
            <a:ext cx="20530423" cy="2685686"/>
            <a:chOff x="0" y="0"/>
            <a:chExt cx="5407190" cy="707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07341"/>
            </a:xfrm>
            <a:custGeom>
              <a:avLst/>
              <a:gdLst/>
              <a:ahLst/>
              <a:cxnLst/>
              <a:rect l="l" t="t" r="r" b="b"/>
              <a:pathLst>
                <a:path w="5407190" h="707341">
                  <a:moveTo>
                    <a:pt x="0" y="0"/>
                  </a:moveTo>
                  <a:lnTo>
                    <a:pt x="5407190" y="0"/>
                  </a:lnTo>
                  <a:lnTo>
                    <a:pt x="5407190" y="707341"/>
                  </a:lnTo>
                  <a:lnTo>
                    <a:pt x="0" y="707341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66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1329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78429" y="2761317"/>
            <a:ext cx="16580871" cy="398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ข้อ 18 ประกาศเกี่ยวกับการหาเสียง และแผ่นป้ายเกี่ยวกับการหาเสียง ตามข้อ 17 ผู้สมัครสามารถระบุชื่อรูปถ่ายหมายเลขประจำตัวของ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ผู้สมัครชื่อของพรรคการเมืองสัญลักษณ์ของพรรคการเมืองสัญลักษณ์ นโยบายของผู้สมัคร คติพจน์คำขวัญข้อมูลประวัติเฉพาะ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ที่เกี่ยวกับตัวผู้สมัคร พร้อมระบุชื่อตัว ชื่อสกุลที่อยู่ของผู้ว่าจ้าง ผู้ผลิต จำนวนและวันเดือนปีที่ผลิตไว้ บริเวณเห็นได้ชัดเจน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3815" y="9571972"/>
            <a:ext cx="20530423" cy="3086100"/>
            <a:chOff x="0" y="0"/>
            <a:chExt cx="540719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751528">
            <a:off x="17288423" y="-542173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4" y="0"/>
                </a:lnTo>
                <a:lnTo>
                  <a:pt x="1999154" y="3689713"/>
                </a:lnTo>
                <a:lnTo>
                  <a:pt x="0" y="3689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46655">
            <a:off x="3626241" y="9830459"/>
            <a:ext cx="3775901" cy="913081"/>
          </a:xfrm>
          <a:custGeom>
            <a:avLst/>
            <a:gdLst/>
            <a:ahLst/>
            <a:cxnLst/>
            <a:rect l="l" t="t" r="r" b="b"/>
            <a:pathLst>
              <a:path w="3775901" h="913081">
                <a:moveTo>
                  <a:pt x="0" y="0"/>
                </a:moveTo>
                <a:lnTo>
                  <a:pt x="3775901" y="0"/>
                </a:lnTo>
                <a:lnTo>
                  <a:pt x="3775901" y="913082"/>
                </a:lnTo>
                <a:lnTo>
                  <a:pt x="0" y="913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06524" y="90957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7016839" cy="9571972"/>
          </a:xfrm>
          <a:custGeom>
            <a:avLst/>
            <a:gdLst/>
            <a:ahLst/>
            <a:cxnLst/>
            <a:rect l="l" t="t" r="r" b="b"/>
            <a:pathLst>
              <a:path w="17016839" h="9571972">
                <a:moveTo>
                  <a:pt x="0" y="0"/>
                </a:moveTo>
                <a:lnTo>
                  <a:pt x="17016839" y="0"/>
                </a:lnTo>
                <a:lnTo>
                  <a:pt x="17016839" y="9571972"/>
                </a:lnTo>
                <a:lnTo>
                  <a:pt x="0" y="9571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7226771"/>
            <a:chOff x="0" y="0"/>
            <a:chExt cx="2263171" cy="946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946972"/>
            </a:xfrm>
            <a:custGeom>
              <a:avLst/>
              <a:gdLst/>
              <a:ahLst/>
              <a:cxnLst/>
              <a:rect l="l" t="t" r="r" b="b"/>
              <a:pathLst>
                <a:path w="2263171" h="946972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933973"/>
                  </a:lnTo>
                  <a:cubicBezTo>
                    <a:pt x="2263171" y="941152"/>
                    <a:pt x="2257351" y="946972"/>
                    <a:pt x="2250172" y="946972"/>
                  </a:cubicBezTo>
                  <a:lnTo>
                    <a:pt x="12999" y="946972"/>
                  </a:lnTo>
                  <a:cubicBezTo>
                    <a:pt x="5820" y="946972"/>
                    <a:pt x="0" y="941152"/>
                    <a:pt x="0" y="933973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90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658714"/>
            <a:ext cx="20530423" cy="2685686"/>
            <a:chOff x="0" y="0"/>
            <a:chExt cx="5407190" cy="707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07341"/>
            </a:xfrm>
            <a:custGeom>
              <a:avLst/>
              <a:gdLst/>
              <a:ahLst/>
              <a:cxnLst/>
              <a:rect l="l" t="t" r="r" b="b"/>
              <a:pathLst>
                <a:path w="5407190" h="707341">
                  <a:moveTo>
                    <a:pt x="0" y="0"/>
                  </a:moveTo>
                  <a:lnTo>
                    <a:pt x="5407190" y="0"/>
                  </a:lnTo>
                  <a:lnTo>
                    <a:pt x="5407190" y="707341"/>
                  </a:lnTo>
                  <a:lnTo>
                    <a:pt x="0" y="707341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66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78429" y="2761317"/>
            <a:ext cx="16580871" cy="333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ในกรณีการนำข้อมูลเกี่ยวกับพรรคการเมือง หรือการนำภาพบุคคลเพื่อใช้ในการหาเสียง </a:t>
            </a:r>
            <a:r>
              <a:rPr lang="en-US" sz="4650" b="1" u="sng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จะต้องได้รับความยินยอมจากบุคคลหรือพรรคการเมืองนั้น</a:t>
            </a: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และอาจนำภาพผู้สมัครรับเลือกตั้งเป็น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สมาชิกสภาท้องถิ่นหรือผู้บริหารท้องถิ่นใน อปท.เดียวกันมาใช้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ในการหาเสียงเลือกตั้งด้วยก็ได้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7226771"/>
            <a:chOff x="0" y="0"/>
            <a:chExt cx="2263171" cy="946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946972"/>
            </a:xfrm>
            <a:custGeom>
              <a:avLst/>
              <a:gdLst/>
              <a:ahLst/>
              <a:cxnLst/>
              <a:rect l="l" t="t" r="r" b="b"/>
              <a:pathLst>
                <a:path w="2263171" h="946972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933973"/>
                  </a:lnTo>
                  <a:cubicBezTo>
                    <a:pt x="2263171" y="941152"/>
                    <a:pt x="2257351" y="946972"/>
                    <a:pt x="2250172" y="946972"/>
                  </a:cubicBezTo>
                  <a:lnTo>
                    <a:pt x="12999" y="946972"/>
                  </a:lnTo>
                  <a:cubicBezTo>
                    <a:pt x="5820" y="946972"/>
                    <a:pt x="0" y="941152"/>
                    <a:pt x="0" y="933973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90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658714"/>
            <a:ext cx="20530423" cy="2685686"/>
            <a:chOff x="0" y="0"/>
            <a:chExt cx="5407190" cy="707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07341"/>
            </a:xfrm>
            <a:custGeom>
              <a:avLst/>
              <a:gdLst/>
              <a:ahLst/>
              <a:cxnLst/>
              <a:rect l="l" t="t" r="r" b="b"/>
              <a:pathLst>
                <a:path w="5407190" h="707341">
                  <a:moveTo>
                    <a:pt x="0" y="0"/>
                  </a:moveTo>
                  <a:lnTo>
                    <a:pt x="5407190" y="0"/>
                  </a:lnTo>
                  <a:lnTo>
                    <a:pt x="5407190" y="707341"/>
                  </a:lnTo>
                  <a:lnTo>
                    <a:pt x="0" y="707341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66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1329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78429" y="2761317"/>
            <a:ext cx="16580871" cy="133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19 ให้คณะกรรมการการเลือกตั้งประจำ อปท. มีหน้าที่และอำนาจ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ในการประกาศกำหนดเกี่ยวกับการหาเสียงในเรื่อง  ดังต่อไปนี้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4561716"/>
            <a:ext cx="16230600" cy="119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(1) จำนวนของประกาศเกี่ยวกับการหาเสียงและแผ่นป้ายเกี่ยวกับ</a:t>
            </a:r>
          </a:p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การหาเสียงที่ผู้สมัครจัดทำได้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3837" y="6155188"/>
            <a:ext cx="16230600" cy="119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(2) หลักเกณฑ์วิธีการปิดประกาศเกี่ยวกับการหาเสียงและการติดแผ่นป้าย</a:t>
            </a:r>
          </a:p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เกี่ยวกับการหาเสียง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3837" y="7751180"/>
            <a:ext cx="9341080" cy="119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(3) สถานที่ปิดประกาศเกี่ยวกับการหาเสียง </a:t>
            </a:r>
          </a:p>
          <a:p>
            <a:pPr algn="l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และติดแผ่นป้ายเกี่ยวกับการหาเสียง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2413544"/>
            <a:chOff x="0" y="0"/>
            <a:chExt cx="2263171" cy="3162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316263"/>
            </a:xfrm>
            <a:custGeom>
              <a:avLst/>
              <a:gdLst/>
              <a:ahLst/>
              <a:cxnLst/>
              <a:rect l="l" t="t" r="r" b="b"/>
              <a:pathLst>
                <a:path w="2263171" h="316263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303264"/>
                  </a:lnTo>
                  <a:cubicBezTo>
                    <a:pt x="2263171" y="310443"/>
                    <a:pt x="2257351" y="316263"/>
                    <a:pt x="2250172" y="316263"/>
                  </a:cubicBezTo>
                  <a:lnTo>
                    <a:pt x="12999" y="316263"/>
                  </a:lnTo>
                  <a:cubicBezTo>
                    <a:pt x="9552" y="316263"/>
                    <a:pt x="6245" y="314893"/>
                    <a:pt x="3807" y="312456"/>
                  </a:cubicBezTo>
                  <a:cubicBezTo>
                    <a:pt x="1370" y="310018"/>
                    <a:pt x="0" y="306711"/>
                    <a:pt x="0" y="303264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278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658714"/>
            <a:ext cx="20530423" cy="2685686"/>
            <a:chOff x="0" y="0"/>
            <a:chExt cx="5407190" cy="707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07341"/>
            </a:xfrm>
            <a:custGeom>
              <a:avLst/>
              <a:gdLst/>
              <a:ahLst/>
              <a:cxnLst/>
              <a:rect l="l" t="t" r="r" b="b"/>
              <a:pathLst>
                <a:path w="5407190" h="707341">
                  <a:moveTo>
                    <a:pt x="0" y="0"/>
                  </a:moveTo>
                  <a:lnTo>
                    <a:pt x="5407190" y="0"/>
                  </a:lnTo>
                  <a:lnTo>
                    <a:pt x="5407190" y="707341"/>
                  </a:lnTo>
                  <a:lnTo>
                    <a:pt x="0" y="707341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66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1329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82162" y="5143500"/>
            <a:ext cx="11312612" cy="1029464"/>
            <a:chOff x="0" y="0"/>
            <a:chExt cx="1482368" cy="1348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82368" cy="134898"/>
            </a:xfrm>
            <a:custGeom>
              <a:avLst/>
              <a:gdLst/>
              <a:ahLst/>
              <a:cxnLst/>
              <a:rect l="l" t="t" r="r" b="b"/>
              <a:pathLst>
                <a:path w="1482368" h="134898">
                  <a:moveTo>
                    <a:pt x="19846" y="0"/>
                  </a:moveTo>
                  <a:lnTo>
                    <a:pt x="1462521" y="0"/>
                  </a:lnTo>
                  <a:cubicBezTo>
                    <a:pt x="1467785" y="0"/>
                    <a:pt x="1472833" y="2091"/>
                    <a:pt x="1476555" y="5813"/>
                  </a:cubicBezTo>
                  <a:cubicBezTo>
                    <a:pt x="1480277" y="9535"/>
                    <a:pt x="1482368" y="14583"/>
                    <a:pt x="1482368" y="19846"/>
                  </a:cubicBezTo>
                  <a:lnTo>
                    <a:pt x="1482368" y="115051"/>
                  </a:lnTo>
                  <a:cubicBezTo>
                    <a:pt x="1482368" y="120315"/>
                    <a:pt x="1480277" y="125363"/>
                    <a:pt x="1476555" y="129085"/>
                  </a:cubicBezTo>
                  <a:cubicBezTo>
                    <a:pt x="1472833" y="132807"/>
                    <a:pt x="1467785" y="134898"/>
                    <a:pt x="1462521" y="134898"/>
                  </a:cubicBezTo>
                  <a:lnTo>
                    <a:pt x="19846" y="134898"/>
                  </a:lnTo>
                  <a:cubicBezTo>
                    <a:pt x="14583" y="134898"/>
                    <a:pt x="9535" y="132807"/>
                    <a:pt x="5813" y="129085"/>
                  </a:cubicBezTo>
                  <a:cubicBezTo>
                    <a:pt x="2091" y="125363"/>
                    <a:pt x="0" y="120315"/>
                    <a:pt x="0" y="115051"/>
                  </a:cubicBezTo>
                  <a:lnTo>
                    <a:pt x="0" y="19846"/>
                  </a:lnTo>
                  <a:cubicBezTo>
                    <a:pt x="0" y="14583"/>
                    <a:pt x="2091" y="9535"/>
                    <a:pt x="5813" y="5813"/>
                  </a:cubicBezTo>
                  <a:cubicBezTo>
                    <a:pt x="9535" y="2091"/>
                    <a:pt x="14583" y="0"/>
                    <a:pt x="19846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1482368" cy="96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3501" y="5145496"/>
            <a:ext cx="5190876" cy="1029464"/>
            <a:chOff x="0" y="0"/>
            <a:chExt cx="680195" cy="1348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0195" cy="134898"/>
            </a:xfrm>
            <a:custGeom>
              <a:avLst/>
              <a:gdLst/>
              <a:ahLst/>
              <a:cxnLst/>
              <a:rect l="l" t="t" r="r" b="b"/>
              <a:pathLst>
                <a:path w="680195" h="134898">
                  <a:moveTo>
                    <a:pt x="43252" y="0"/>
                  </a:moveTo>
                  <a:lnTo>
                    <a:pt x="636944" y="0"/>
                  </a:lnTo>
                  <a:cubicBezTo>
                    <a:pt x="660831" y="0"/>
                    <a:pt x="680195" y="19365"/>
                    <a:pt x="680195" y="43252"/>
                  </a:cubicBezTo>
                  <a:lnTo>
                    <a:pt x="680195" y="91646"/>
                  </a:lnTo>
                  <a:cubicBezTo>
                    <a:pt x="680195" y="103117"/>
                    <a:pt x="675639" y="114118"/>
                    <a:pt x="667527" y="122229"/>
                  </a:cubicBezTo>
                  <a:cubicBezTo>
                    <a:pt x="659416" y="130341"/>
                    <a:pt x="648415" y="134898"/>
                    <a:pt x="636944" y="134898"/>
                  </a:cubicBezTo>
                  <a:lnTo>
                    <a:pt x="43252" y="134898"/>
                  </a:lnTo>
                  <a:cubicBezTo>
                    <a:pt x="31781" y="134898"/>
                    <a:pt x="20780" y="130341"/>
                    <a:pt x="12668" y="122229"/>
                  </a:cubicBezTo>
                  <a:cubicBezTo>
                    <a:pt x="4557" y="114118"/>
                    <a:pt x="0" y="103117"/>
                    <a:pt x="0" y="91646"/>
                  </a:cubicBezTo>
                  <a:lnTo>
                    <a:pt x="0" y="43252"/>
                  </a:lnTo>
                  <a:cubicBezTo>
                    <a:pt x="0" y="31781"/>
                    <a:pt x="4557" y="20780"/>
                    <a:pt x="12668" y="12668"/>
                  </a:cubicBezTo>
                  <a:cubicBezTo>
                    <a:pt x="20780" y="4557"/>
                    <a:pt x="31781" y="0"/>
                    <a:pt x="43252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38100"/>
              <a:ext cx="680195" cy="96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23501" y="6434051"/>
            <a:ext cx="5190876" cy="1029464"/>
            <a:chOff x="0" y="0"/>
            <a:chExt cx="680195" cy="1348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0195" cy="134898"/>
            </a:xfrm>
            <a:custGeom>
              <a:avLst/>
              <a:gdLst/>
              <a:ahLst/>
              <a:cxnLst/>
              <a:rect l="l" t="t" r="r" b="b"/>
              <a:pathLst>
                <a:path w="680195" h="134898">
                  <a:moveTo>
                    <a:pt x="43252" y="0"/>
                  </a:moveTo>
                  <a:lnTo>
                    <a:pt x="636944" y="0"/>
                  </a:lnTo>
                  <a:cubicBezTo>
                    <a:pt x="660831" y="0"/>
                    <a:pt x="680195" y="19365"/>
                    <a:pt x="680195" y="43252"/>
                  </a:cubicBezTo>
                  <a:lnTo>
                    <a:pt x="680195" y="91646"/>
                  </a:lnTo>
                  <a:cubicBezTo>
                    <a:pt x="680195" y="103117"/>
                    <a:pt x="675639" y="114118"/>
                    <a:pt x="667527" y="122229"/>
                  </a:cubicBezTo>
                  <a:cubicBezTo>
                    <a:pt x="659416" y="130341"/>
                    <a:pt x="648415" y="134898"/>
                    <a:pt x="636944" y="134898"/>
                  </a:cubicBezTo>
                  <a:lnTo>
                    <a:pt x="43252" y="134898"/>
                  </a:lnTo>
                  <a:cubicBezTo>
                    <a:pt x="31781" y="134898"/>
                    <a:pt x="20780" y="130341"/>
                    <a:pt x="12668" y="122229"/>
                  </a:cubicBezTo>
                  <a:cubicBezTo>
                    <a:pt x="4557" y="114118"/>
                    <a:pt x="0" y="103117"/>
                    <a:pt x="0" y="91646"/>
                  </a:cubicBezTo>
                  <a:lnTo>
                    <a:pt x="0" y="43252"/>
                  </a:lnTo>
                  <a:cubicBezTo>
                    <a:pt x="0" y="31781"/>
                    <a:pt x="4557" y="20780"/>
                    <a:pt x="12668" y="12668"/>
                  </a:cubicBezTo>
                  <a:cubicBezTo>
                    <a:pt x="20780" y="4557"/>
                    <a:pt x="31781" y="0"/>
                    <a:pt x="43252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38100"/>
              <a:ext cx="680195" cy="96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82162" y="6433052"/>
            <a:ext cx="11312612" cy="1029464"/>
            <a:chOff x="0" y="0"/>
            <a:chExt cx="1482368" cy="1348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82368" cy="134898"/>
            </a:xfrm>
            <a:custGeom>
              <a:avLst/>
              <a:gdLst/>
              <a:ahLst/>
              <a:cxnLst/>
              <a:rect l="l" t="t" r="r" b="b"/>
              <a:pathLst>
                <a:path w="1482368" h="134898">
                  <a:moveTo>
                    <a:pt x="19846" y="0"/>
                  </a:moveTo>
                  <a:lnTo>
                    <a:pt x="1462521" y="0"/>
                  </a:lnTo>
                  <a:cubicBezTo>
                    <a:pt x="1467785" y="0"/>
                    <a:pt x="1472833" y="2091"/>
                    <a:pt x="1476555" y="5813"/>
                  </a:cubicBezTo>
                  <a:cubicBezTo>
                    <a:pt x="1480277" y="9535"/>
                    <a:pt x="1482368" y="14583"/>
                    <a:pt x="1482368" y="19846"/>
                  </a:cubicBezTo>
                  <a:lnTo>
                    <a:pt x="1482368" y="115051"/>
                  </a:lnTo>
                  <a:cubicBezTo>
                    <a:pt x="1482368" y="120315"/>
                    <a:pt x="1480277" y="125363"/>
                    <a:pt x="1476555" y="129085"/>
                  </a:cubicBezTo>
                  <a:cubicBezTo>
                    <a:pt x="1472833" y="132807"/>
                    <a:pt x="1467785" y="134898"/>
                    <a:pt x="1462521" y="134898"/>
                  </a:cubicBezTo>
                  <a:lnTo>
                    <a:pt x="19846" y="134898"/>
                  </a:lnTo>
                  <a:cubicBezTo>
                    <a:pt x="14583" y="134898"/>
                    <a:pt x="9535" y="132807"/>
                    <a:pt x="5813" y="129085"/>
                  </a:cubicBezTo>
                  <a:cubicBezTo>
                    <a:pt x="2091" y="125363"/>
                    <a:pt x="0" y="120315"/>
                    <a:pt x="0" y="115051"/>
                  </a:cubicBezTo>
                  <a:lnTo>
                    <a:pt x="0" y="19846"/>
                  </a:lnTo>
                  <a:cubicBezTo>
                    <a:pt x="0" y="14583"/>
                    <a:pt x="2091" y="9535"/>
                    <a:pt x="5813" y="5813"/>
                  </a:cubicBezTo>
                  <a:cubicBezTo>
                    <a:pt x="9535" y="2091"/>
                    <a:pt x="14583" y="0"/>
                    <a:pt x="19846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38100"/>
              <a:ext cx="1482368" cy="96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5714377" y="5291192"/>
            <a:ext cx="989969" cy="777439"/>
          </a:xfrm>
          <a:custGeom>
            <a:avLst/>
            <a:gdLst/>
            <a:ahLst/>
            <a:cxnLst/>
            <a:rect l="l" t="t" r="r" b="b"/>
            <a:pathLst>
              <a:path w="989969" h="777439">
                <a:moveTo>
                  <a:pt x="0" y="0"/>
                </a:moveTo>
                <a:lnTo>
                  <a:pt x="989969" y="0"/>
                </a:lnTo>
                <a:lnTo>
                  <a:pt x="989969" y="777440"/>
                </a:lnTo>
                <a:lnTo>
                  <a:pt x="0" y="77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78429" y="2751792"/>
            <a:ext cx="16910739" cy="179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6"/>
              </a:lnSpc>
            </a:pPr>
            <a:r>
              <a:rPr lang="en-US" sz="415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จำนวนของประกาศเกี่ยวกับการหาเสียงที่ผู้สมัครจัดทำได้ไม่เกินห้าเท่าของจำนวนหน่วยเลือกตั้งและ จำนวนแผ่นป้ายเกี่ยวกับการหาเสียงที่ผู้สมัครจัดทำได้ไม่เกินสามเท่าของจำนวนหน่วยเลือกตั้งของแต่ละ อปท.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76895" y="5394130"/>
            <a:ext cx="8523146" cy="59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sz="4129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ไม่เกิน 5 เท่า</a:t>
            </a: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ของจำนวนหน่วยเลือกตั้ง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8297" y="8282664"/>
            <a:ext cx="16215463" cy="118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ทั้งนี้ ค่าใช้จ่ายในการหาเสียงจะต้องไม่เกินจำนวนที่ผู้อำนวยการการเลือกตั้งประจำจังหวัดประกาศกำหนด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5587" y="5365272"/>
            <a:ext cx="4716607" cy="59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จำนวนของประกาศ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5587" y="6663001"/>
            <a:ext cx="4370558" cy="59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จำนวนแผ่นป้าย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03677" y="6707751"/>
            <a:ext cx="10785491" cy="55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796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ไม่เกิน 3 เท่า</a:t>
            </a:r>
            <a:r>
              <a:rPr lang="en-US" sz="379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ของจำนวนหน่วยเลือกตั้งของแต่ละ อปท.</a:t>
            </a:r>
          </a:p>
        </p:txBody>
      </p:sp>
      <p:sp>
        <p:nvSpPr>
          <p:cNvPr id="35" name="Freeform 35"/>
          <p:cNvSpPr/>
          <p:nvPr/>
        </p:nvSpPr>
        <p:spPr>
          <a:xfrm>
            <a:off x="5764043" y="6588317"/>
            <a:ext cx="989969" cy="777439"/>
          </a:xfrm>
          <a:custGeom>
            <a:avLst/>
            <a:gdLst/>
            <a:ahLst/>
            <a:cxnLst/>
            <a:rect l="l" t="t" r="r" b="b"/>
            <a:pathLst>
              <a:path w="989969" h="777439">
                <a:moveTo>
                  <a:pt x="0" y="0"/>
                </a:moveTo>
                <a:lnTo>
                  <a:pt x="989969" y="0"/>
                </a:lnTo>
                <a:lnTo>
                  <a:pt x="989969" y="777440"/>
                </a:lnTo>
                <a:lnTo>
                  <a:pt x="0" y="77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5740862"/>
            <a:chOff x="0" y="0"/>
            <a:chExt cx="2263171" cy="7522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752264"/>
            </a:xfrm>
            <a:custGeom>
              <a:avLst/>
              <a:gdLst/>
              <a:ahLst/>
              <a:cxnLst/>
              <a:rect l="l" t="t" r="r" b="b"/>
              <a:pathLst>
                <a:path w="2263171" h="752264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739264"/>
                  </a:lnTo>
                  <a:cubicBezTo>
                    <a:pt x="2263171" y="746444"/>
                    <a:pt x="2257351" y="752264"/>
                    <a:pt x="2250172" y="752264"/>
                  </a:cubicBezTo>
                  <a:lnTo>
                    <a:pt x="12999" y="752264"/>
                  </a:lnTo>
                  <a:cubicBezTo>
                    <a:pt x="5820" y="752264"/>
                    <a:pt x="0" y="746444"/>
                    <a:pt x="0" y="739264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714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658714"/>
            <a:ext cx="20530423" cy="2685686"/>
            <a:chOff x="0" y="0"/>
            <a:chExt cx="5407190" cy="707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07341"/>
            </a:xfrm>
            <a:custGeom>
              <a:avLst/>
              <a:gdLst/>
              <a:ahLst/>
              <a:cxnLst/>
              <a:rect l="l" t="t" r="r" b="b"/>
              <a:pathLst>
                <a:path w="5407190" h="707341">
                  <a:moveTo>
                    <a:pt x="0" y="0"/>
                  </a:moveTo>
                  <a:lnTo>
                    <a:pt x="5407190" y="0"/>
                  </a:lnTo>
                  <a:lnTo>
                    <a:pt x="5407190" y="707341"/>
                  </a:lnTo>
                  <a:lnTo>
                    <a:pt x="0" y="707341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66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8429" y="2909018"/>
            <a:ext cx="16910739" cy="497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0"/>
              </a:lnSpc>
            </a:pPr>
            <a:r>
              <a:rPr lang="en-US" sz="386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ก่อนประกาศกำหนดสถานที่ปิดประกาศเกี่ยวกับการหาเสียงและติดแผ่นป้ายเกี่ยวกับการหาเสียง </a:t>
            </a:r>
            <a:r>
              <a:rPr lang="en-US" sz="3867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ให้คณะกรรมการการเลือกตั้งประจำ อปท. ประสานหรือหารือกับหน่วยงานที่รับผิดชอบพื้นที่และหน่วยงานที่เกี่ยวข้อง</a:t>
            </a:r>
            <a:r>
              <a:rPr lang="en-US" sz="386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เมื่อออกประกาศดังกล่าวแล้วให้แจ้งหน่วยงานที่เกี่ยวข้องทราบ </a:t>
            </a:r>
            <a:r>
              <a:rPr lang="en-US" sz="3867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และประกาศให้ทราบโดยทั่วกัน</a:t>
            </a:r>
            <a:r>
              <a:rPr lang="en-US" sz="386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โดยสถานที่ปิดประกาศเกี่ยวกับการหาเสียง และสถานที่ติดแผ่นป้ายเกี่ยวกับการหาเสียง</a:t>
            </a:r>
            <a:r>
              <a:rPr lang="en-US" sz="3867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ต้องคำนึง</a:t>
            </a:r>
            <a:r>
              <a:rPr lang="en-US" sz="386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ถึงความเหมาะสม ความเป็นระเบียบเรียบร้อย ความสะอาดความปลอดภัย ความมั่นคงแข็งแรง มีทัศนียภาพและทัศนวิสัยที่ดีไม่เกิดอันตรายแก่ประชาชนหรือต่อยานพาหนะรวมทั้งไม่ก่อให้เกิดความเสียหายต่อทรัพย์สินของทางราชการ หรือประชาชน และจะต้องไม่เป็นการกีดขวาดทางสัญจรและการจราจร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8297" y="8282664"/>
            <a:ext cx="16786477" cy="118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12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ในกรณีคณะกรรมการการเลือกตั้งประจำ อปท. ประกาศกำหนดเกี่ยวกับการเลือกตั้งดังกล่าวแล้ว</a:t>
            </a:r>
            <a:r>
              <a:rPr lang="en-US" sz="4129" b="1" u="sng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ให้ใช้ประกาศดังกล่าวจนกว่าจะครบอายุของสภาท้องถิ่นนั้น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2189847"/>
            <a:chOff x="0" y="0"/>
            <a:chExt cx="2263171" cy="286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286950"/>
            </a:xfrm>
            <a:custGeom>
              <a:avLst/>
              <a:gdLst/>
              <a:ahLst/>
              <a:cxnLst/>
              <a:rect l="l" t="t" r="r" b="b"/>
              <a:pathLst>
                <a:path w="2263171" h="2869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73951"/>
                  </a:lnTo>
                  <a:cubicBezTo>
                    <a:pt x="2263171" y="277399"/>
                    <a:pt x="2261802" y="280705"/>
                    <a:pt x="2259364" y="283143"/>
                  </a:cubicBezTo>
                  <a:cubicBezTo>
                    <a:pt x="2256926" y="285581"/>
                    <a:pt x="2253620" y="286950"/>
                    <a:pt x="2250172" y="286950"/>
                  </a:cubicBezTo>
                  <a:lnTo>
                    <a:pt x="12999" y="286950"/>
                  </a:lnTo>
                  <a:cubicBezTo>
                    <a:pt x="5820" y="286950"/>
                    <a:pt x="0" y="281130"/>
                    <a:pt x="0" y="273951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248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6166" y="2781429"/>
            <a:ext cx="16643002" cy="172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1"/>
              </a:lnSpc>
            </a:pPr>
            <a:r>
              <a:rPr lang="en-US" sz="4018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20 </a:t>
            </a:r>
            <a:r>
              <a:rPr lang="en-US" sz="40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การปิดประกาศเกี่ยวกับการหาเสียงหรือติดแผ่นป้ายเกี่ยวกับการหาเสียง</a:t>
            </a:r>
          </a:p>
          <a:p>
            <a:pPr algn="l">
              <a:lnSpc>
                <a:spcPts val="4541"/>
              </a:lnSpc>
            </a:pPr>
            <a:r>
              <a:rPr lang="en-US" sz="4018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ผู้สมัครสามารถกระทำได้เฉพาะสถานที่ที่คณะกรรมการการเลือกตั้งประจำ อปท. ประกาศกำหนด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844" y="310601"/>
            <a:ext cx="15634311" cy="199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4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การปิดประกาศเกี่ยวกับการหาเสียงเลือกตั้งและติดแผ่นป้าย</a:t>
            </a:r>
          </a:p>
          <a:p>
            <a:pPr algn="ctr">
              <a:lnSpc>
                <a:spcPts val="5255"/>
              </a:lnSpc>
            </a:pPr>
            <a:r>
              <a:rPr lang="en-US" sz="46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เกี่ยวกับการหาเสียงเลือกตั้ง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23501" y="4906258"/>
            <a:ext cx="17271273" cy="5065906"/>
            <a:chOff x="0" y="0"/>
            <a:chExt cx="2263171" cy="6638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63171" cy="663820"/>
            </a:xfrm>
            <a:custGeom>
              <a:avLst/>
              <a:gdLst/>
              <a:ahLst/>
              <a:cxnLst/>
              <a:rect l="l" t="t" r="r" b="b"/>
              <a:pathLst>
                <a:path w="2263171" h="66382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650820"/>
                  </a:lnTo>
                  <a:cubicBezTo>
                    <a:pt x="2263171" y="654268"/>
                    <a:pt x="2261802" y="657574"/>
                    <a:pt x="2259364" y="660012"/>
                  </a:cubicBezTo>
                  <a:cubicBezTo>
                    <a:pt x="2256926" y="662450"/>
                    <a:pt x="2253620" y="663820"/>
                    <a:pt x="2250172" y="663820"/>
                  </a:cubicBezTo>
                  <a:lnTo>
                    <a:pt x="12999" y="663820"/>
                  </a:lnTo>
                  <a:cubicBezTo>
                    <a:pt x="5820" y="663820"/>
                    <a:pt x="0" y="658000"/>
                    <a:pt x="0" y="65082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263171" cy="625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22499" y="5172075"/>
            <a:ext cx="16643002" cy="4579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1"/>
              </a:lnSpc>
            </a:pPr>
            <a:r>
              <a:rPr lang="en-US" sz="4018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21 กรณีที่ผู้สมัครปิดประกาศหรือติดแผ่นป้ายเกี่ยวการหาเสียงไม่ถูกต้อง</a:t>
            </a:r>
            <a:r>
              <a:rPr lang="en-US" sz="40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   ให้หัวหน้าหน่วยงานหัวหน้าพนักงานส่วนท้องถิ่นเจ้าพนักงานท้องถิ่น มีอำนาจสั่งให้ผู้สมัครแก้ไขให้ถูกต้องภายในระยะเวลาที่กำหนด และหากไม่ดำเนินการแก้ไขภายในระยะเวลาที่กำหนด  ให้ผู้มีอำนาจข้างต้นมีอำนาจรื้อถอน ทำลายปลดออก ปกปิด หรือลบข้อความภาพ หรือรูปรอยดังกล่าว หรือสั่งให้หน่วยงานอื่นดำเนินการ โดยคิดค่าใช้จ่ายกับผู้สมัครนั้น และคณะกรรมการอาจนำมาเป็นเหตุดำเนินการสืบสวนหรือไต่สวนตามระเบียบคณะกรรมการการเลือกตั้งว่าด้วยการสืบสวน การไต่สวนและการวินิจฉัยชี้ขาดได้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2944862"/>
            <a:chOff x="0" y="0"/>
            <a:chExt cx="2263171" cy="3858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385885"/>
            </a:xfrm>
            <a:custGeom>
              <a:avLst/>
              <a:gdLst/>
              <a:ahLst/>
              <a:cxnLst/>
              <a:rect l="l" t="t" r="r" b="b"/>
              <a:pathLst>
                <a:path w="2263171" h="385885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372886"/>
                  </a:lnTo>
                  <a:cubicBezTo>
                    <a:pt x="2263171" y="380065"/>
                    <a:pt x="2257351" y="385885"/>
                    <a:pt x="2250172" y="385885"/>
                  </a:cubicBezTo>
                  <a:lnTo>
                    <a:pt x="12999" y="385885"/>
                  </a:lnTo>
                  <a:cubicBezTo>
                    <a:pt x="9552" y="385885"/>
                    <a:pt x="6245" y="384516"/>
                    <a:pt x="3807" y="382078"/>
                  </a:cubicBezTo>
                  <a:cubicBezTo>
                    <a:pt x="1370" y="379640"/>
                    <a:pt x="0" y="376333"/>
                    <a:pt x="0" y="372886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347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46166" y="2790954"/>
            <a:ext cx="16643002" cy="214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1"/>
              </a:lnSpc>
            </a:pPr>
            <a:r>
              <a:rPr lang="en-US" sz="5018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22 ห้าม ผู้สมัคร</a:t>
            </a:r>
            <a:r>
              <a:rPr lang="en-US" sz="50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ดำเนินการหรือยินยอมให้พรรคการเมืองหรือผู้ใดดำเนินการนำสถาบันพระมหากษัตริย์มาเกี่ยวข้องกับ</a:t>
            </a:r>
          </a:p>
          <a:p>
            <a:pPr algn="l">
              <a:lnSpc>
                <a:spcPts val="5671"/>
              </a:lnSpc>
            </a:pPr>
            <a:r>
              <a:rPr lang="en-US" sz="50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การหาเสียงเลือกตั้ง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6844" y="650988"/>
            <a:ext cx="15634311" cy="14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5</a:t>
            </a:r>
          </a:p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1906716"/>
            <a:chOff x="0" y="0"/>
            <a:chExt cx="2263171" cy="2498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249850"/>
            </a:xfrm>
            <a:custGeom>
              <a:avLst/>
              <a:gdLst/>
              <a:ahLst/>
              <a:cxnLst/>
              <a:rect l="l" t="t" r="r" b="b"/>
              <a:pathLst>
                <a:path w="2263171" h="2498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36850"/>
                  </a:lnTo>
                  <a:cubicBezTo>
                    <a:pt x="2263171" y="244030"/>
                    <a:pt x="2257351" y="249850"/>
                    <a:pt x="2250172" y="249850"/>
                  </a:cubicBezTo>
                  <a:lnTo>
                    <a:pt x="12999" y="249850"/>
                  </a:lnTo>
                  <a:cubicBezTo>
                    <a:pt x="9552" y="249850"/>
                    <a:pt x="6245" y="248480"/>
                    <a:pt x="3807" y="246042"/>
                  </a:cubicBezTo>
                  <a:cubicBezTo>
                    <a:pt x="1370" y="243605"/>
                    <a:pt x="0" y="240298"/>
                    <a:pt x="0" y="23685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21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51528">
            <a:off x="16976424" y="38968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4" y="0"/>
                </a:lnTo>
                <a:lnTo>
                  <a:pt x="1999154" y="3689713"/>
                </a:lnTo>
                <a:lnTo>
                  <a:pt x="0" y="368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6166" y="2790954"/>
            <a:ext cx="16643002" cy="1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23 ห้ามผู้สมัคร หาเสียง หรือยินยอมให้พรรคการเมืองผู้ใดหาเสียงในลักษณะ ดังต่อไปนี้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844" y="650988"/>
            <a:ext cx="15634311" cy="14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5</a:t>
            </a:r>
          </a:p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08364" y="4800943"/>
            <a:ext cx="17271273" cy="1906716"/>
            <a:chOff x="0" y="0"/>
            <a:chExt cx="2263171" cy="2498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63171" cy="249850"/>
            </a:xfrm>
            <a:custGeom>
              <a:avLst/>
              <a:gdLst/>
              <a:ahLst/>
              <a:cxnLst/>
              <a:rect l="l" t="t" r="r" b="b"/>
              <a:pathLst>
                <a:path w="2263171" h="2498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36850"/>
                  </a:lnTo>
                  <a:cubicBezTo>
                    <a:pt x="2263171" y="244030"/>
                    <a:pt x="2257351" y="249850"/>
                    <a:pt x="2250172" y="249850"/>
                  </a:cubicBezTo>
                  <a:lnTo>
                    <a:pt x="12999" y="249850"/>
                  </a:lnTo>
                  <a:cubicBezTo>
                    <a:pt x="9552" y="249850"/>
                    <a:pt x="6245" y="248480"/>
                    <a:pt x="3807" y="246042"/>
                  </a:cubicBezTo>
                  <a:cubicBezTo>
                    <a:pt x="1370" y="243605"/>
                    <a:pt x="0" y="240298"/>
                    <a:pt x="0" y="23685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263171" cy="21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37636" y="5181600"/>
            <a:ext cx="16643002" cy="1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(1) แจกจ่ายเอกสารเกี่ยวกับการหาเสียงโดย วิธีการวาง หรือโปรยในที่</a:t>
            </a:r>
          </a:p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สาธารณะ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07888" y="6917209"/>
            <a:ext cx="17271273" cy="2341091"/>
            <a:chOff x="0" y="0"/>
            <a:chExt cx="2263171" cy="3067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63171" cy="306769"/>
            </a:xfrm>
            <a:custGeom>
              <a:avLst/>
              <a:gdLst/>
              <a:ahLst/>
              <a:cxnLst/>
              <a:rect l="l" t="t" r="r" b="b"/>
              <a:pathLst>
                <a:path w="2263171" h="306769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93770"/>
                  </a:lnTo>
                  <a:cubicBezTo>
                    <a:pt x="2263171" y="300949"/>
                    <a:pt x="2257351" y="306769"/>
                    <a:pt x="2250172" y="306769"/>
                  </a:cubicBezTo>
                  <a:lnTo>
                    <a:pt x="12999" y="306769"/>
                  </a:lnTo>
                  <a:cubicBezTo>
                    <a:pt x="9552" y="306769"/>
                    <a:pt x="6245" y="305399"/>
                    <a:pt x="3807" y="302962"/>
                  </a:cubicBezTo>
                  <a:cubicBezTo>
                    <a:pt x="1370" y="300524"/>
                    <a:pt x="0" y="297217"/>
                    <a:pt x="0" y="29377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38100"/>
              <a:ext cx="2263171" cy="268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37161" y="7297866"/>
            <a:ext cx="16643002" cy="185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(2) แจกเอกสารหรือวีดิทัศน์เกี่ยวกับการหาเสียงที่มิได้มีการระบุชื่อตัว </a:t>
            </a:r>
          </a:p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ชื่อสกุลที่อยู่ของผู้ว่าจ้าง ผู้ผลิต จำนวนและวันเดือนปีที่ผลิตไว้</a:t>
            </a:r>
          </a:p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อย่างชัดเจน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501" y="2513227"/>
            <a:ext cx="17271273" cy="1906716"/>
            <a:chOff x="0" y="0"/>
            <a:chExt cx="2263171" cy="2498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249850"/>
            </a:xfrm>
            <a:custGeom>
              <a:avLst/>
              <a:gdLst/>
              <a:ahLst/>
              <a:cxnLst/>
              <a:rect l="l" t="t" r="r" b="b"/>
              <a:pathLst>
                <a:path w="2263171" h="2498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36850"/>
                  </a:lnTo>
                  <a:cubicBezTo>
                    <a:pt x="2263171" y="244030"/>
                    <a:pt x="2257351" y="249850"/>
                    <a:pt x="2250172" y="249850"/>
                  </a:cubicBezTo>
                  <a:lnTo>
                    <a:pt x="12999" y="249850"/>
                  </a:lnTo>
                  <a:cubicBezTo>
                    <a:pt x="9552" y="249850"/>
                    <a:pt x="6245" y="248480"/>
                    <a:pt x="3807" y="246042"/>
                  </a:cubicBezTo>
                  <a:cubicBezTo>
                    <a:pt x="1370" y="243605"/>
                    <a:pt x="0" y="240298"/>
                    <a:pt x="0" y="23685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21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46166" y="2790954"/>
            <a:ext cx="16643002" cy="1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(3) ใช้พาหนะต่างๆ ในการหาเสียงหรือจัดสถานที่หรือเวทีเพื่อโฆษณาหาเสียงที่มิได้แจ้งรายละเอียดให้ ผอ.กต.จว. ทราบ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844" y="650988"/>
            <a:ext cx="15634311" cy="14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5</a:t>
            </a:r>
          </a:p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08364" y="4800943"/>
            <a:ext cx="17271273" cy="1906716"/>
            <a:chOff x="0" y="0"/>
            <a:chExt cx="2263171" cy="2498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63171" cy="249850"/>
            </a:xfrm>
            <a:custGeom>
              <a:avLst/>
              <a:gdLst/>
              <a:ahLst/>
              <a:cxnLst/>
              <a:rect l="l" t="t" r="r" b="b"/>
              <a:pathLst>
                <a:path w="2263171" h="2498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36850"/>
                  </a:lnTo>
                  <a:cubicBezTo>
                    <a:pt x="2263171" y="244030"/>
                    <a:pt x="2257351" y="249850"/>
                    <a:pt x="2250172" y="249850"/>
                  </a:cubicBezTo>
                  <a:lnTo>
                    <a:pt x="12999" y="249850"/>
                  </a:lnTo>
                  <a:cubicBezTo>
                    <a:pt x="9552" y="249850"/>
                    <a:pt x="6245" y="248480"/>
                    <a:pt x="3807" y="246042"/>
                  </a:cubicBezTo>
                  <a:cubicBezTo>
                    <a:pt x="1370" y="243605"/>
                    <a:pt x="0" y="240298"/>
                    <a:pt x="0" y="23685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263171" cy="21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37636" y="5181600"/>
            <a:ext cx="16643002" cy="1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(4) หาเสียงเลือกตั้งโดยใช้ถ้อยคำที่รุนแรง หรือปลุกระดมก่อให้เกิดความไม่สงบขึ้น ในพื้นที่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07888" y="6917209"/>
            <a:ext cx="17271273" cy="2341091"/>
            <a:chOff x="0" y="0"/>
            <a:chExt cx="2263171" cy="30676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63171" cy="306769"/>
            </a:xfrm>
            <a:custGeom>
              <a:avLst/>
              <a:gdLst/>
              <a:ahLst/>
              <a:cxnLst/>
              <a:rect l="l" t="t" r="r" b="b"/>
              <a:pathLst>
                <a:path w="2263171" h="306769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93770"/>
                  </a:lnTo>
                  <a:cubicBezTo>
                    <a:pt x="2263171" y="300949"/>
                    <a:pt x="2257351" y="306769"/>
                    <a:pt x="2250172" y="306769"/>
                  </a:cubicBezTo>
                  <a:lnTo>
                    <a:pt x="12999" y="306769"/>
                  </a:lnTo>
                  <a:cubicBezTo>
                    <a:pt x="9552" y="306769"/>
                    <a:pt x="6245" y="305399"/>
                    <a:pt x="3807" y="302962"/>
                  </a:cubicBezTo>
                  <a:cubicBezTo>
                    <a:pt x="1370" y="300524"/>
                    <a:pt x="0" y="297217"/>
                    <a:pt x="0" y="29377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38100"/>
              <a:ext cx="2263171" cy="268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37161" y="7297866"/>
            <a:ext cx="16643002" cy="12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(5) ช่วยเหลือเงินทรัพย์สินหรือประโยชน์อื่นใดอันอาจคำนวณเป็นเงินได้ให้แก่ผู้ใดตามปกติประเพณีต่างๆ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3096" y="2955478"/>
            <a:ext cx="17271273" cy="3235616"/>
            <a:chOff x="0" y="0"/>
            <a:chExt cx="2263171" cy="423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423985"/>
            </a:xfrm>
            <a:custGeom>
              <a:avLst/>
              <a:gdLst/>
              <a:ahLst/>
              <a:cxnLst/>
              <a:rect l="l" t="t" r="r" b="b"/>
              <a:pathLst>
                <a:path w="2263171" h="423985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410985"/>
                  </a:lnTo>
                  <a:cubicBezTo>
                    <a:pt x="2263171" y="418165"/>
                    <a:pt x="2257351" y="423985"/>
                    <a:pt x="2250172" y="423985"/>
                  </a:cubicBezTo>
                  <a:lnTo>
                    <a:pt x="12999" y="423985"/>
                  </a:lnTo>
                  <a:cubicBezTo>
                    <a:pt x="9552" y="423985"/>
                    <a:pt x="6245" y="422615"/>
                    <a:pt x="3807" y="420177"/>
                  </a:cubicBezTo>
                  <a:cubicBezTo>
                    <a:pt x="1370" y="417739"/>
                    <a:pt x="0" y="414433"/>
                    <a:pt x="0" y="410985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385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7231" y="3590473"/>
            <a:ext cx="16643002" cy="185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(6) หาเสียงเลือกตั้งโดยนำชื่อของพรรคการเมือง สัญลักษณ์ของพรรคการเมือง คติพจน์คำขวัญ หรือภาพบุคคลโดยมิได้มีหนังสือ</a:t>
            </a:r>
          </a:p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ให้ความยินยอมจากบุคคลหรือพรรคการเมืองนั้น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6844" y="650988"/>
            <a:ext cx="15634311" cy="14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5</a:t>
            </a:r>
          </a:p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63096" y="6844218"/>
            <a:ext cx="17271273" cy="1906716"/>
            <a:chOff x="0" y="0"/>
            <a:chExt cx="2263171" cy="2498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63171" cy="249850"/>
            </a:xfrm>
            <a:custGeom>
              <a:avLst/>
              <a:gdLst/>
              <a:ahLst/>
              <a:cxnLst/>
              <a:rect l="l" t="t" r="r" b="b"/>
              <a:pathLst>
                <a:path w="2263171" h="249850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236850"/>
                  </a:lnTo>
                  <a:cubicBezTo>
                    <a:pt x="2263171" y="244030"/>
                    <a:pt x="2257351" y="249850"/>
                    <a:pt x="2250172" y="249850"/>
                  </a:cubicBezTo>
                  <a:lnTo>
                    <a:pt x="12999" y="249850"/>
                  </a:lnTo>
                  <a:cubicBezTo>
                    <a:pt x="9552" y="249850"/>
                    <a:pt x="6245" y="248480"/>
                    <a:pt x="3807" y="246042"/>
                  </a:cubicBezTo>
                  <a:cubicBezTo>
                    <a:pt x="1370" y="243605"/>
                    <a:pt x="0" y="240298"/>
                    <a:pt x="0" y="236850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263171" cy="21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77231" y="7506916"/>
            <a:ext cx="16643002" cy="61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31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(7) จงใจไม่ปฏิบัติให้เป็นไปตามระเบียบนี้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297" y="309488"/>
            <a:ext cx="16580871" cy="1992865"/>
            <a:chOff x="0" y="0"/>
            <a:chExt cx="2172703" cy="2611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2703" cy="261138"/>
            </a:xfrm>
            <a:custGeom>
              <a:avLst/>
              <a:gdLst/>
              <a:ahLst/>
              <a:cxnLst/>
              <a:rect l="l" t="t" r="r" b="b"/>
              <a:pathLst>
                <a:path w="2172703" h="261138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247598"/>
                  </a:lnTo>
                  <a:cubicBezTo>
                    <a:pt x="2172703" y="251189"/>
                    <a:pt x="2171277" y="254633"/>
                    <a:pt x="2168737" y="257173"/>
                  </a:cubicBezTo>
                  <a:cubicBezTo>
                    <a:pt x="2166198" y="259712"/>
                    <a:pt x="2162754" y="261138"/>
                    <a:pt x="2159163" y="261138"/>
                  </a:cubicBezTo>
                  <a:lnTo>
                    <a:pt x="13541" y="261138"/>
                  </a:lnTo>
                  <a:cubicBezTo>
                    <a:pt x="9949" y="261138"/>
                    <a:pt x="6505" y="259712"/>
                    <a:pt x="3966" y="257173"/>
                  </a:cubicBezTo>
                  <a:cubicBezTo>
                    <a:pt x="1427" y="254633"/>
                    <a:pt x="0" y="251189"/>
                    <a:pt x="0" y="247598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72703" cy="223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3096" y="2640888"/>
            <a:ext cx="17271273" cy="2984131"/>
            <a:chOff x="0" y="0"/>
            <a:chExt cx="2263171" cy="3910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3171" cy="391031"/>
            </a:xfrm>
            <a:custGeom>
              <a:avLst/>
              <a:gdLst/>
              <a:ahLst/>
              <a:cxnLst/>
              <a:rect l="l" t="t" r="r" b="b"/>
              <a:pathLst>
                <a:path w="2263171" h="391031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378031"/>
                  </a:lnTo>
                  <a:cubicBezTo>
                    <a:pt x="2263171" y="385211"/>
                    <a:pt x="2257351" y="391031"/>
                    <a:pt x="2250172" y="391031"/>
                  </a:cubicBezTo>
                  <a:lnTo>
                    <a:pt x="12999" y="391031"/>
                  </a:lnTo>
                  <a:cubicBezTo>
                    <a:pt x="9552" y="391031"/>
                    <a:pt x="6245" y="389661"/>
                    <a:pt x="3807" y="387223"/>
                  </a:cubicBezTo>
                  <a:cubicBezTo>
                    <a:pt x="1370" y="384785"/>
                    <a:pt x="0" y="381479"/>
                    <a:pt x="0" y="378031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263171" cy="352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972164"/>
            <a:ext cx="20530423" cy="2372236"/>
            <a:chOff x="0" y="0"/>
            <a:chExt cx="5407190" cy="624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624786"/>
            </a:xfrm>
            <a:custGeom>
              <a:avLst/>
              <a:gdLst/>
              <a:ahLst/>
              <a:cxnLst/>
              <a:rect l="l" t="t" r="r" b="b"/>
              <a:pathLst>
                <a:path w="5407190" h="624786">
                  <a:moveTo>
                    <a:pt x="0" y="0"/>
                  </a:moveTo>
                  <a:lnTo>
                    <a:pt x="5407190" y="0"/>
                  </a:lnTo>
                  <a:lnTo>
                    <a:pt x="5407190" y="624786"/>
                  </a:lnTo>
                  <a:lnTo>
                    <a:pt x="0" y="624786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586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70111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58916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26844" y="650988"/>
            <a:ext cx="15634311" cy="14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หมวด 5</a:t>
            </a:r>
          </a:p>
          <a:p>
            <a:pPr algn="ctr">
              <a:lnSpc>
                <a:spcPts val="5820"/>
              </a:lnSpc>
            </a:pPr>
            <a:r>
              <a:rPr lang="en-US" sz="515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63096" y="6129843"/>
            <a:ext cx="17271273" cy="3528870"/>
            <a:chOff x="0" y="0"/>
            <a:chExt cx="2263171" cy="4624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63171" cy="462412"/>
            </a:xfrm>
            <a:custGeom>
              <a:avLst/>
              <a:gdLst/>
              <a:ahLst/>
              <a:cxnLst/>
              <a:rect l="l" t="t" r="r" b="b"/>
              <a:pathLst>
                <a:path w="2263171" h="462412">
                  <a:moveTo>
                    <a:pt x="12999" y="0"/>
                  </a:moveTo>
                  <a:lnTo>
                    <a:pt x="2250172" y="0"/>
                  </a:lnTo>
                  <a:cubicBezTo>
                    <a:pt x="2257351" y="0"/>
                    <a:pt x="2263171" y="5820"/>
                    <a:pt x="2263171" y="12999"/>
                  </a:cubicBezTo>
                  <a:lnTo>
                    <a:pt x="2263171" y="449412"/>
                  </a:lnTo>
                  <a:cubicBezTo>
                    <a:pt x="2263171" y="452860"/>
                    <a:pt x="2261802" y="456166"/>
                    <a:pt x="2259364" y="458604"/>
                  </a:cubicBezTo>
                  <a:cubicBezTo>
                    <a:pt x="2256926" y="461042"/>
                    <a:pt x="2253620" y="462412"/>
                    <a:pt x="2250172" y="462412"/>
                  </a:cubicBezTo>
                  <a:lnTo>
                    <a:pt x="12999" y="462412"/>
                  </a:lnTo>
                  <a:cubicBezTo>
                    <a:pt x="5820" y="462412"/>
                    <a:pt x="0" y="456592"/>
                    <a:pt x="0" y="449412"/>
                  </a:cubicBezTo>
                  <a:lnTo>
                    <a:pt x="0" y="12999"/>
                  </a:lnTo>
                  <a:cubicBezTo>
                    <a:pt x="0" y="5820"/>
                    <a:pt x="5820" y="0"/>
                    <a:pt x="129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2263171" cy="424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3017936"/>
            <a:ext cx="16611937" cy="225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92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23/1 ห้ามผู้สมัครกระทำหรือยินยอมให้พรรคการเมืองหรือผู้ใดกระทำการสำรวจ ความคิดเห็นของประชาชนโดยมีเจตนาไม่สุจริต มีลักษณะเป็นการชี้นำหรือมีผลต่อการตัดสินใจ ในการลงคะแนนเลือกหรือลงคะแนนไม่เลือกผู้สมัครผู้ใด </a:t>
            </a:r>
          </a:p>
          <a:p>
            <a:pPr algn="l">
              <a:lnSpc>
                <a:spcPts val="4438"/>
              </a:lnSpc>
            </a:pPr>
            <a:r>
              <a:rPr lang="en-US" sz="392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เพื่อประโยชน์ในการหาเสียงเลือกตั้ง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683574"/>
            <a:ext cx="16611937" cy="225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92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 23/2 ห้ามผู้สมัครกระทำหรือยินยอมให้พรรคการเมืองหรือผู้ใดกระทำการ</a:t>
            </a:r>
          </a:p>
          <a:p>
            <a:pPr algn="l">
              <a:lnSpc>
                <a:spcPts val="4438"/>
              </a:lnSpc>
            </a:pPr>
            <a:r>
              <a:rPr lang="en-US" sz="3927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เปิดเผย หรือเผยแพร่ผลการสำรวจความคิดเห็นของประชาชนเกี่ยวกับการออกเสียงลงคะแนนในระหว่างเวลา เจ็ดวันก่อนวันเลือกตั้งจนถึงเวลาปิดการออกเสียงลงคะแนน เพื่อประโยชน์ในการหาเสียงเลือกตั้ง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3815" y="9571972"/>
            <a:ext cx="20530423" cy="3086100"/>
            <a:chOff x="0" y="0"/>
            <a:chExt cx="540719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46655">
            <a:off x="3626241" y="9830459"/>
            <a:ext cx="3775901" cy="913081"/>
          </a:xfrm>
          <a:custGeom>
            <a:avLst/>
            <a:gdLst/>
            <a:ahLst/>
            <a:cxnLst/>
            <a:rect l="l" t="t" r="r" b="b"/>
            <a:pathLst>
              <a:path w="3775901" h="913081">
                <a:moveTo>
                  <a:pt x="0" y="0"/>
                </a:moveTo>
                <a:lnTo>
                  <a:pt x="3775901" y="0"/>
                </a:lnTo>
                <a:lnTo>
                  <a:pt x="3775901" y="913082"/>
                </a:lnTo>
                <a:lnTo>
                  <a:pt x="0" y="913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06524" y="90957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7016839" cy="9571972"/>
          </a:xfrm>
          <a:custGeom>
            <a:avLst/>
            <a:gdLst/>
            <a:ahLst/>
            <a:cxnLst/>
            <a:rect l="l" t="t" r="r" b="b"/>
            <a:pathLst>
              <a:path w="17016839" h="9571972">
                <a:moveTo>
                  <a:pt x="0" y="0"/>
                </a:moveTo>
                <a:lnTo>
                  <a:pt x="17016839" y="0"/>
                </a:lnTo>
                <a:lnTo>
                  <a:pt x="17016839" y="9571972"/>
                </a:lnTo>
                <a:lnTo>
                  <a:pt x="0" y="95719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751528">
            <a:off x="16973833" y="-542173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4" y="0"/>
                </a:lnTo>
                <a:lnTo>
                  <a:pt x="1999154" y="3689713"/>
                </a:lnTo>
                <a:lnTo>
                  <a:pt x="0" y="36897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05279" y="5813542"/>
            <a:ext cx="10413549" cy="1424605"/>
            <a:chOff x="0" y="0"/>
            <a:chExt cx="13884732" cy="1899473"/>
          </a:xfrm>
        </p:grpSpPr>
        <p:grpSp>
          <p:nvGrpSpPr>
            <p:cNvPr id="11" name="Group 11"/>
            <p:cNvGrpSpPr/>
            <p:nvPr/>
          </p:nvGrpSpPr>
          <p:grpSpPr>
            <a:xfrm>
              <a:off x="657239" y="0"/>
              <a:ext cx="13227494" cy="1899473"/>
              <a:chOff x="0" y="0"/>
              <a:chExt cx="1678517" cy="24103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78517" cy="241036"/>
              </a:xfrm>
              <a:custGeom>
                <a:avLst/>
                <a:gdLst/>
                <a:ahLst/>
                <a:cxnLst/>
                <a:rect l="l" t="t" r="r" b="b"/>
                <a:pathLst>
                  <a:path w="1678517" h="241036">
                    <a:moveTo>
                      <a:pt x="22453" y="0"/>
                    </a:moveTo>
                    <a:lnTo>
                      <a:pt x="1656064" y="0"/>
                    </a:lnTo>
                    <a:cubicBezTo>
                      <a:pt x="1662019" y="0"/>
                      <a:pt x="1667730" y="2366"/>
                      <a:pt x="1671941" y="6576"/>
                    </a:cubicBezTo>
                    <a:cubicBezTo>
                      <a:pt x="1676152" y="10787"/>
                      <a:pt x="1678517" y="16498"/>
                      <a:pt x="1678517" y="22453"/>
                    </a:cubicBezTo>
                    <a:lnTo>
                      <a:pt x="1678517" y="218582"/>
                    </a:lnTo>
                    <a:cubicBezTo>
                      <a:pt x="1678517" y="224537"/>
                      <a:pt x="1676152" y="230248"/>
                      <a:pt x="1671941" y="234459"/>
                    </a:cubicBezTo>
                    <a:cubicBezTo>
                      <a:pt x="1667730" y="238670"/>
                      <a:pt x="1662019" y="241036"/>
                      <a:pt x="1656064" y="241036"/>
                    </a:cubicBezTo>
                    <a:lnTo>
                      <a:pt x="22453" y="241036"/>
                    </a:lnTo>
                    <a:cubicBezTo>
                      <a:pt x="16498" y="241036"/>
                      <a:pt x="10787" y="238670"/>
                      <a:pt x="6576" y="234459"/>
                    </a:cubicBezTo>
                    <a:cubicBezTo>
                      <a:pt x="2366" y="230248"/>
                      <a:pt x="0" y="224537"/>
                      <a:pt x="0" y="218582"/>
                    </a:cubicBezTo>
                    <a:lnTo>
                      <a:pt x="0" y="22453"/>
                    </a:lnTo>
                    <a:cubicBezTo>
                      <a:pt x="0" y="16498"/>
                      <a:pt x="2366" y="10787"/>
                      <a:pt x="6576" y="6576"/>
                    </a:cubicBezTo>
                    <a:cubicBezTo>
                      <a:pt x="10787" y="2366"/>
                      <a:pt x="16498" y="0"/>
                      <a:pt x="22453" y="0"/>
                    </a:cubicBezTo>
                    <a:close/>
                  </a:path>
                </a:pathLst>
              </a:custGeom>
              <a:solidFill>
                <a:srgbClr val="1FBBD2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47625"/>
                <a:ext cx="1678517" cy="1934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-39334" y="659580"/>
              <a:ext cx="745485" cy="666816"/>
              <a:chOff x="0" y="0"/>
              <a:chExt cx="812800" cy="7270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7270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27028">
                    <a:moveTo>
                      <a:pt x="406400" y="0"/>
                    </a:moveTo>
                    <a:lnTo>
                      <a:pt x="812800" y="727028"/>
                    </a:lnTo>
                    <a:lnTo>
                      <a:pt x="0" y="727028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6AFBE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27000" y="385174"/>
                <a:ext cx="558800" cy="289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88637" y="484929"/>
              <a:ext cx="12302980" cy="95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7"/>
                </a:lnSpc>
              </a:pPr>
              <a:r>
                <a:rPr lang="en-US" sz="4873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อันเป็นคุณหรือเป็นโทษแก่ผู้สมัคร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10174" y="2177099"/>
            <a:ext cx="10413549" cy="1471690"/>
            <a:chOff x="0" y="0"/>
            <a:chExt cx="13884732" cy="1962253"/>
          </a:xfrm>
        </p:grpSpPr>
        <p:grpSp>
          <p:nvGrpSpPr>
            <p:cNvPr id="19" name="Group 19"/>
            <p:cNvGrpSpPr/>
            <p:nvPr/>
          </p:nvGrpSpPr>
          <p:grpSpPr>
            <a:xfrm>
              <a:off x="590163" y="0"/>
              <a:ext cx="13294569" cy="1962253"/>
              <a:chOff x="0" y="0"/>
              <a:chExt cx="1687029" cy="24900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87029" cy="249002"/>
              </a:xfrm>
              <a:custGeom>
                <a:avLst/>
                <a:gdLst/>
                <a:ahLst/>
                <a:cxnLst/>
                <a:rect l="l" t="t" r="r" b="b"/>
                <a:pathLst>
                  <a:path w="1687029" h="249002">
                    <a:moveTo>
                      <a:pt x="22340" y="0"/>
                    </a:moveTo>
                    <a:lnTo>
                      <a:pt x="1664689" y="0"/>
                    </a:lnTo>
                    <a:cubicBezTo>
                      <a:pt x="1670614" y="0"/>
                      <a:pt x="1676296" y="2354"/>
                      <a:pt x="1680486" y="6543"/>
                    </a:cubicBezTo>
                    <a:cubicBezTo>
                      <a:pt x="1684675" y="10733"/>
                      <a:pt x="1687029" y="16415"/>
                      <a:pt x="1687029" y="22340"/>
                    </a:cubicBezTo>
                    <a:lnTo>
                      <a:pt x="1687029" y="226662"/>
                    </a:lnTo>
                    <a:cubicBezTo>
                      <a:pt x="1687029" y="232587"/>
                      <a:pt x="1684675" y="238270"/>
                      <a:pt x="1680486" y="242459"/>
                    </a:cubicBezTo>
                    <a:cubicBezTo>
                      <a:pt x="1676296" y="246649"/>
                      <a:pt x="1670614" y="249002"/>
                      <a:pt x="1664689" y="249002"/>
                    </a:cubicBezTo>
                    <a:lnTo>
                      <a:pt x="22340" y="249002"/>
                    </a:lnTo>
                    <a:cubicBezTo>
                      <a:pt x="16415" y="249002"/>
                      <a:pt x="10733" y="246649"/>
                      <a:pt x="6543" y="242459"/>
                    </a:cubicBezTo>
                    <a:cubicBezTo>
                      <a:pt x="2354" y="238270"/>
                      <a:pt x="0" y="232587"/>
                      <a:pt x="0" y="226662"/>
                    </a:cubicBezTo>
                    <a:lnTo>
                      <a:pt x="0" y="22340"/>
                    </a:lnTo>
                    <a:cubicBezTo>
                      <a:pt x="0" y="16415"/>
                      <a:pt x="2354" y="10733"/>
                      <a:pt x="6543" y="6543"/>
                    </a:cubicBezTo>
                    <a:cubicBezTo>
                      <a:pt x="10733" y="2354"/>
                      <a:pt x="16415" y="0"/>
                      <a:pt x="22340" y="0"/>
                    </a:cubicBezTo>
                    <a:close/>
                  </a:path>
                </a:pathLst>
              </a:custGeom>
              <a:solidFill>
                <a:srgbClr val="E96B4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47625"/>
                <a:ext cx="1687029" cy="2013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5400000">
              <a:off x="-46593" y="689853"/>
              <a:ext cx="745485" cy="652299"/>
              <a:chOff x="0" y="0"/>
              <a:chExt cx="812800" cy="7112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96B4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27000" y="377825"/>
                <a:ext cx="558800" cy="282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205090" y="434367"/>
              <a:ext cx="8802284" cy="95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6"/>
                </a:lnSpc>
              </a:pPr>
              <a:r>
                <a:rPr lang="en-US" sz="4872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ห้ามมิให้เจ้าหน้าที่ของรัฐ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10174" y="4010736"/>
            <a:ext cx="10408654" cy="1470998"/>
            <a:chOff x="0" y="0"/>
            <a:chExt cx="13878205" cy="1961331"/>
          </a:xfrm>
        </p:grpSpPr>
        <p:grpSp>
          <p:nvGrpSpPr>
            <p:cNvPr id="27" name="Group 27"/>
            <p:cNvGrpSpPr/>
            <p:nvPr/>
          </p:nvGrpSpPr>
          <p:grpSpPr>
            <a:xfrm>
              <a:off x="589886" y="0"/>
              <a:ext cx="13288319" cy="1961331"/>
              <a:chOff x="0" y="0"/>
              <a:chExt cx="1687029" cy="24900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687029" cy="249002"/>
              </a:xfrm>
              <a:custGeom>
                <a:avLst/>
                <a:gdLst/>
                <a:ahLst/>
                <a:cxnLst/>
                <a:rect l="l" t="t" r="r" b="b"/>
                <a:pathLst>
                  <a:path w="1687029" h="249002">
                    <a:moveTo>
                      <a:pt x="22340" y="0"/>
                    </a:moveTo>
                    <a:lnTo>
                      <a:pt x="1664689" y="0"/>
                    </a:lnTo>
                    <a:cubicBezTo>
                      <a:pt x="1670614" y="0"/>
                      <a:pt x="1676296" y="2354"/>
                      <a:pt x="1680486" y="6543"/>
                    </a:cubicBezTo>
                    <a:cubicBezTo>
                      <a:pt x="1684675" y="10733"/>
                      <a:pt x="1687029" y="16415"/>
                      <a:pt x="1687029" y="22340"/>
                    </a:cubicBezTo>
                    <a:lnTo>
                      <a:pt x="1687029" y="226662"/>
                    </a:lnTo>
                    <a:cubicBezTo>
                      <a:pt x="1687029" y="232587"/>
                      <a:pt x="1684675" y="238270"/>
                      <a:pt x="1680486" y="242459"/>
                    </a:cubicBezTo>
                    <a:cubicBezTo>
                      <a:pt x="1676296" y="246649"/>
                      <a:pt x="1670614" y="249002"/>
                      <a:pt x="1664689" y="249002"/>
                    </a:cubicBezTo>
                    <a:lnTo>
                      <a:pt x="22340" y="249002"/>
                    </a:lnTo>
                    <a:cubicBezTo>
                      <a:pt x="16415" y="249002"/>
                      <a:pt x="10733" y="246649"/>
                      <a:pt x="6543" y="242459"/>
                    </a:cubicBezTo>
                    <a:cubicBezTo>
                      <a:pt x="2354" y="238270"/>
                      <a:pt x="0" y="232587"/>
                      <a:pt x="0" y="226662"/>
                    </a:cubicBezTo>
                    <a:lnTo>
                      <a:pt x="0" y="22340"/>
                    </a:lnTo>
                    <a:cubicBezTo>
                      <a:pt x="0" y="16415"/>
                      <a:pt x="2354" y="10733"/>
                      <a:pt x="6543" y="6543"/>
                    </a:cubicBezTo>
                    <a:cubicBezTo>
                      <a:pt x="10733" y="2354"/>
                      <a:pt x="16415" y="0"/>
                      <a:pt x="22340" y="0"/>
                    </a:cubicBezTo>
                    <a:close/>
                  </a:path>
                </a:pathLst>
              </a:custGeom>
              <a:solidFill>
                <a:srgbClr val="A8DDE3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38100"/>
                <a:ext cx="1687029" cy="2109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5400000">
              <a:off x="-46571" y="689529"/>
              <a:ext cx="745134" cy="651993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8DDE3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27000" y="368300"/>
                <a:ext cx="558800" cy="292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088637" y="579849"/>
              <a:ext cx="12063894" cy="958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7"/>
                </a:lnSpc>
              </a:pPr>
              <a:r>
                <a:rPr lang="en-US" sz="4873" b="1">
                  <a:solidFill>
                    <a:srgbClr val="00000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ใช้ตำแหน่งหน้าที่ กระทำการใด ๆ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2422989" y="603602"/>
            <a:ext cx="13352794" cy="94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3"/>
              </a:lnSpc>
            </a:pPr>
            <a:r>
              <a:rPr lang="en-US" sz="660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จนท.ของรัฐวางตัวไม่เป็นกลาง ม.69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45334" y="7619146"/>
            <a:ext cx="14052027" cy="237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4"/>
              </a:lnSpc>
            </a:pPr>
            <a:r>
              <a:rPr lang="en-US" sz="4136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ข้อยกเว้น</a:t>
            </a:r>
            <a:r>
              <a:rPr lang="en-US" sz="4136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  </a:t>
            </a:r>
            <a:r>
              <a:rPr lang="en-US" sz="413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เป็นการกระทำตามหน้าที่และอำนาจอัตราโทษ </a:t>
            </a:r>
          </a:p>
          <a:p>
            <a:pPr algn="l">
              <a:lnSpc>
                <a:spcPts val="4674"/>
              </a:lnSpc>
            </a:pPr>
            <a:r>
              <a:rPr lang="en-US" sz="413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         จำคุกตั้งแต่ 1 ปี ถึง 10 ปี ปรับตั้งแต่ 20,000 บาท </a:t>
            </a:r>
          </a:p>
          <a:p>
            <a:pPr algn="l">
              <a:lnSpc>
                <a:spcPts val="4674"/>
              </a:lnSpc>
            </a:pPr>
            <a:r>
              <a:rPr lang="en-US" sz="413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         ถึง 200,000 บาท หรือทั้งจำทั้งปรับ </a:t>
            </a:r>
          </a:p>
          <a:p>
            <a:pPr algn="l">
              <a:lnSpc>
                <a:spcPts val="4674"/>
              </a:lnSpc>
            </a:pPr>
            <a:r>
              <a:rPr lang="en-US" sz="413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         และให้ศาลสั่งเพิกถอนสิทธิเลือกตั้งมีกำหนด 20 ปี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9328" y="3832591"/>
            <a:ext cx="15572757" cy="7009439"/>
            <a:chOff x="0" y="0"/>
            <a:chExt cx="2382021" cy="10721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2021" cy="1072169"/>
            </a:xfrm>
            <a:custGeom>
              <a:avLst/>
              <a:gdLst/>
              <a:ahLst/>
              <a:cxnLst/>
              <a:rect l="l" t="t" r="r" b="b"/>
              <a:pathLst>
                <a:path w="2382021" h="1072169">
                  <a:moveTo>
                    <a:pt x="13423" y="0"/>
                  </a:moveTo>
                  <a:lnTo>
                    <a:pt x="2368598" y="0"/>
                  </a:lnTo>
                  <a:cubicBezTo>
                    <a:pt x="2376011" y="0"/>
                    <a:pt x="2382021" y="6010"/>
                    <a:pt x="2382021" y="13423"/>
                  </a:cubicBezTo>
                  <a:lnTo>
                    <a:pt x="2382021" y="1058746"/>
                  </a:lnTo>
                  <a:cubicBezTo>
                    <a:pt x="2382021" y="1066159"/>
                    <a:pt x="2376011" y="1072169"/>
                    <a:pt x="2368598" y="1072169"/>
                  </a:cubicBezTo>
                  <a:lnTo>
                    <a:pt x="13423" y="1072169"/>
                  </a:lnTo>
                  <a:cubicBezTo>
                    <a:pt x="6010" y="1072169"/>
                    <a:pt x="0" y="1066159"/>
                    <a:pt x="0" y="1058746"/>
                  </a:cubicBezTo>
                  <a:lnTo>
                    <a:pt x="0" y="13423"/>
                  </a:lnTo>
                  <a:cubicBezTo>
                    <a:pt x="0" y="6010"/>
                    <a:pt x="6010" y="0"/>
                    <a:pt x="13423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FCC751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382021" cy="1034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1352" y="9258300"/>
            <a:ext cx="20530423" cy="3086100"/>
            <a:chOff x="0" y="0"/>
            <a:chExt cx="540719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9328" y="390092"/>
            <a:ext cx="15832452" cy="2561797"/>
            <a:chOff x="0" y="0"/>
            <a:chExt cx="4169864" cy="6747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69864" cy="674712"/>
            </a:xfrm>
            <a:custGeom>
              <a:avLst/>
              <a:gdLst/>
              <a:ahLst/>
              <a:cxnLst/>
              <a:rect l="l" t="t" r="r" b="b"/>
              <a:pathLst>
                <a:path w="4169864" h="674712">
                  <a:moveTo>
                    <a:pt x="21516" y="0"/>
                  </a:moveTo>
                  <a:lnTo>
                    <a:pt x="4148348" y="0"/>
                  </a:lnTo>
                  <a:cubicBezTo>
                    <a:pt x="4154055" y="0"/>
                    <a:pt x="4159527" y="2267"/>
                    <a:pt x="4163562" y="6302"/>
                  </a:cubicBezTo>
                  <a:cubicBezTo>
                    <a:pt x="4167597" y="10337"/>
                    <a:pt x="4169864" y="15809"/>
                    <a:pt x="4169864" y="21516"/>
                  </a:cubicBezTo>
                  <a:lnTo>
                    <a:pt x="4169864" y="653196"/>
                  </a:lnTo>
                  <a:cubicBezTo>
                    <a:pt x="4169864" y="658903"/>
                    <a:pt x="4167597" y="664375"/>
                    <a:pt x="4163562" y="668410"/>
                  </a:cubicBezTo>
                  <a:cubicBezTo>
                    <a:pt x="4159527" y="672445"/>
                    <a:pt x="4154055" y="674712"/>
                    <a:pt x="4148348" y="674712"/>
                  </a:cubicBezTo>
                  <a:lnTo>
                    <a:pt x="21516" y="674712"/>
                  </a:lnTo>
                  <a:cubicBezTo>
                    <a:pt x="9633" y="674712"/>
                    <a:pt x="0" y="665079"/>
                    <a:pt x="0" y="653196"/>
                  </a:cubicBezTo>
                  <a:lnTo>
                    <a:pt x="0" y="21516"/>
                  </a:lnTo>
                  <a:cubicBezTo>
                    <a:pt x="0" y="9633"/>
                    <a:pt x="9633" y="0"/>
                    <a:pt x="21516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4169864" cy="636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26578" y="530023"/>
            <a:ext cx="13434844" cy="231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พระราชบัญญัติการเลือกตั้งสมาชิกสภาท้องถิ่น</a:t>
            </a:r>
          </a:p>
          <a:p>
            <a:pPr algn="ctr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หรือผู้บริหารท้องถิ่น พ.ศ. 2562</a:t>
            </a:r>
          </a:p>
          <a:p>
            <a:pPr algn="ctr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แก้ไขเพิ่มเติมถึง (ฉบับที่ 2) พ.ศ. 2566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6046" y="4175756"/>
            <a:ext cx="14535909" cy="459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118 วรรคแรก ผู้ใดกระทำการอันเป็นเท็จ</a:t>
            </a:r>
          </a:p>
          <a:p>
            <a:pPr algn="l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เพื่อให้ผู้อื่นเข้าใจผิดว่าผู้สมัครใดกระทำการฝ่าฝืนหรือไม่ปฏิบัติตามพระราชบัญญัตินี้</a:t>
            </a:r>
          </a:p>
          <a:p>
            <a:pPr algn="l">
              <a:lnSpc>
                <a:spcPts val="6061"/>
              </a:lnSpc>
            </a:pPr>
            <a:r>
              <a:rPr lang="en-US" sz="536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ต้องระวางโทษจำคุกไม่เกินสองปีหรือปรับไม่เกิน</a:t>
            </a:r>
          </a:p>
          <a:p>
            <a:pPr algn="l">
              <a:lnSpc>
                <a:spcPts val="6061"/>
              </a:lnSpc>
            </a:pPr>
            <a:r>
              <a:rPr lang="en-US" sz="5363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สี่หมื่นบาทและให้ศาลสั่งเพิกถอนสิทธิเลือกตั้ง</a:t>
            </a:r>
          </a:p>
          <a:p>
            <a:pPr algn="l">
              <a:lnSpc>
                <a:spcPts val="6061"/>
              </a:lnSpc>
            </a:pPr>
            <a:r>
              <a:rPr lang="en-US" sz="5363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ของผู้นั้นมีกำหนดห้าปี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275462" y="-1502163"/>
            <a:ext cx="11944949" cy="4613736"/>
          </a:xfrm>
          <a:custGeom>
            <a:avLst/>
            <a:gdLst/>
            <a:ahLst/>
            <a:cxnLst/>
            <a:rect l="l" t="t" r="r" b="b"/>
            <a:pathLst>
              <a:path w="11944949" h="4613736">
                <a:moveTo>
                  <a:pt x="0" y="4613736"/>
                </a:moveTo>
                <a:lnTo>
                  <a:pt x="11944949" y="4613736"/>
                </a:lnTo>
                <a:lnTo>
                  <a:pt x="11944949" y="0"/>
                </a:lnTo>
                <a:lnTo>
                  <a:pt x="0" y="0"/>
                </a:lnTo>
                <a:lnTo>
                  <a:pt x="0" y="46137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53851" y="2004130"/>
            <a:ext cx="1417441" cy="769602"/>
          </a:xfrm>
          <a:custGeom>
            <a:avLst/>
            <a:gdLst/>
            <a:ahLst/>
            <a:cxnLst/>
            <a:rect l="l" t="t" r="r" b="b"/>
            <a:pathLst>
              <a:path w="1417441" h="769602">
                <a:moveTo>
                  <a:pt x="0" y="0"/>
                </a:moveTo>
                <a:lnTo>
                  <a:pt x="1417441" y="0"/>
                </a:lnTo>
                <a:lnTo>
                  <a:pt x="1417441" y="769603"/>
                </a:lnTo>
                <a:lnTo>
                  <a:pt x="0" y="76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5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79927" y="1726190"/>
            <a:ext cx="8874438" cy="10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20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118 วรรคสอง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479927" y="2861883"/>
            <a:ext cx="8140945" cy="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79927" y="3311598"/>
            <a:ext cx="16020627" cy="503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ถ้าการกระทำผิดตามวรรคหนึ่ง</a:t>
            </a: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เป็นการแจ้ง</a:t>
            </a:r>
          </a:p>
          <a:p>
            <a:pPr algn="l">
              <a:lnSpc>
                <a:spcPts val="6632"/>
              </a:lnSpc>
            </a:pP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หรือให้ถ้อยคำต่อคณะกรรมการการเลือกตั้งหรือ</a:t>
            </a:r>
          </a:p>
          <a:p>
            <a:pPr algn="l">
              <a:lnSpc>
                <a:spcPts val="6632"/>
              </a:lnSpc>
            </a:pP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ผู้ซึ่งคณะกรรมการการเลือกตั้งมอบหมาย </a:t>
            </a:r>
          </a:p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ต้องระวางโทษจำคุกตั้งแต่เจ็ดปีถึงสิบปี และปรับตั้งแต่หนึ่งแสนสี่หมื่นบาทถึงสองแสนบาท และให้ศาลสั่ง</a:t>
            </a:r>
          </a:p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เพิกถอนสิทธิเลือกตั้งของผู้นั้นมีกำหนดยี่สิบปี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275462" y="-1502163"/>
            <a:ext cx="11944949" cy="4613736"/>
          </a:xfrm>
          <a:custGeom>
            <a:avLst/>
            <a:gdLst/>
            <a:ahLst/>
            <a:cxnLst/>
            <a:rect l="l" t="t" r="r" b="b"/>
            <a:pathLst>
              <a:path w="11944949" h="4613736">
                <a:moveTo>
                  <a:pt x="0" y="4613736"/>
                </a:moveTo>
                <a:lnTo>
                  <a:pt x="11944949" y="4613736"/>
                </a:lnTo>
                <a:lnTo>
                  <a:pt x="11944949" y="0"/>
                </a:lnTo>
                <a:lnTo>
                  <a:pt x="0" y="0"/>
                </a:lnTo>
                <a:lnTo>
                  <a:pt x="0" y="46137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933" y="8528323"/>
            <a:ext cx="7798658" cy="3012232"/>
          </a:xfrm>
          <a:custGeom>
            <a:avLst/>
            <a:gdLst/>
            <a:ahLst/>
            <a:cxnLst/>
            <a:rect l="l" t="t" r="r" b="b"/>
            <a:pathLst>
              <a:path w="7798658" h="3012232">
                <a:moveTo>
                  <a:pt x="7798658" y="0"/>
                </a:moveTo>
                <a:lnTo>
                  <a:pt x="0" y="0"/>
                </a:lnTo>
                <a:lnTo>
                  <a:pt x="0" y="3012231"/>
                </a:lnTo>
                <a:lnTo>
                  <a:pt x="7798658" y="3012231"/>
                </a:lnTo>
                <a:lnTo>
                  <a:pt x="77986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53851" y="2004130"/>
            <a:ext cx="1417441" cy="769602"/>
          </a:xfrm>
          <a:custGeom>
            <a:avLst/>
            <a:gdLst/>
            <a:ahLst/>
            <a:cxnLst/>
            <a:rect l="l" t="t" r="r" b="b"/>
            <a:pathLst>
              <a:path w="1417441" h="769602">
                <a:moveTo>
                  <a:pt x="0" y="0"/>
                </a:moveTo>
                <a:lnTo>
                  <a:pt x="1417441" y="0"/>
                </a:lnTo>
                <a:lnTo>
                  <a:pt x="1417441" y="769603"/>
                </a:lnTo>
                <a:lnTo>
                  <a:pt x="0" y="769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8325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260320" y="-1296018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0E24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2388931"/>
            <a:ext cx="482508" cy="8330936"/>
            <a:chOff x="0" y="0"/>
            <a:chExt cx="643344" cy="11107915"/>
          </a:xfrm>
        </p:grpSpPr>
        <p:sp>
          <p:nvSpPr>
            <p:cNvPr id="9" name="Freeform 9"/>
            <p:cNvSpPr/>
            <p:nvPr/>
          </p:nvSpPr>
          <p:spPr>
            <a:xfrm rot="5400000">
              <a:off x="-1119359" y="1144759"/>
              <a:ext cx="2907462" cy="617944"/>
            </a:xfrm>
            <a:custGeom>
              <a:avLst/>
              <a:gdLst/>
              <a:ahLst/>
              <a:cxnLst/>
              <a:rect l="l" t="t" r="r" b="b"/>
              <a:pathLst>
                <a:path w="2907462" h="617944">
                  <a:moveTo>
                    <a:pt x="0" y="0"/>
                  </a:moveTo>
                  <a:lnTo>
                    <a:pt x="2907462" y="0"/>
                  </a:lnTo>
                  <a:lnTo>
                    <a:pt x="2907462" y="617944"/>
                  </a:lnTo>
                  <a:lnTo>
                    <a:pt x="0" y="617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784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-1144759" y="9345212"/>
              <a:ext cx="2907462" cy="617944"/>
            </a:xfrm>
            <a:custGeom>
              <a:avLst/>
              <a:gdLst/>
              <a:ahLst/>
              <a:cxnLst/>
              <a:rect l="l" t="t" r="r" b="b"/>
              <a:pathLst>
                <a:path w="2907462" h="617944">
                  <a:moveTo>
                    <a:pt x="0" y="0"/>
                  </a:moveTo>
                  <a:lnTo>
                    <a:pt x="2907462" y="0"/>
                  </a:lnTo>
                  <a:lnTo>
                    <a:pt x="2907462" y="617944"/>
                  </a:lnTo>
                  <a:lnTo>
                    <a:pt x="0" y="617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784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146732" y="8736578"/>
            <a:ext cx="3966580" cy="39665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00E24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79927" y="1726190"/>
            <a:ext cx="8874438" cy="10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20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118 วรรคสาม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479927" y="2861883"/>
            <a:ext cx="8140945" cy="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79927" y="3442908"/>
            <a:ext cx="15779373" cy="503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ถ้าการกระทำตามวรรคหนึ่ง</a:t>
            </a: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เป็นการเพื่อจะแกล้ง</a:t>
            </a:r>
          </a:p>
          <a:p>
            <a:pPr algn="l">
              <a:lnSpc>
                <a:spcPts val="6632"/>
              </a:lnSpc>
            </a:pP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ให้ผู้สมัครนั้นถูกเพิกถอนสิทธิเลือกตั้งหรือสิทธิสมัคร</a:t>
            </a:r>
          </a:p>
          <a:p>
            <a:pPr algn="l">
              <a:lnSpc>
                <a:spcPts val="6632"/>
              </a:lnSpc>
            </a:pPr>
            <a:r>
              <a:rPr lang="en-US" sz="5481" b="1" u="sng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รับเลือกตั้ง</a:t>
            </a: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หรือเพื่อไม่ให้มีการประกาศผลการเลือกตั้ง ต้องระวางโทษจำคุกตั้งแต่ห้าปีถึงสิบปีและปรับตั้งแต่หนึ่งแสนถึงสองแสนบาท และให้ศาลสั่งเพิกถอน</a:t>
            </a:r>
          </a:p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สิทธิเลือกตั้งของผู้นั้นมีกำหนดยี่สิบปี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275462" y="-1502163"/>
            <a:ext cx="11944949" cy="4613736"/>
          </a:xfrm>
          <a:custGeom>
            <a:avLst/>
            <a:gdLst/>
            <a:ahLst/>
            <a:cxnLst/>
            <a:rect l="l" t="t" r="r" b="b"/>
            <a:pathLst>
              <a:path w="11944949" h="4613736">
                <a:moveTo>
                  <a:pt x="0" y="4613736"/>
                </a:moveTo>
                <a:lnTo>
                  <a:pt x="11944949" y="4613736"/>
                </a:lnTo>
                <a:lnTo>
                  <a:pt x="11944949" y="0"/>
                </a:lnTo>
                <a:lnTo>
                  <a:pt x="0" y="0"/>
                </a:lnTo>
                <a:lnTo>
                  <a:pt x="0" y="46137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53851" y="2004130"/>
            <a:ext cx="1417441" cy="769602"/>
          </a:xfrm>
          <a:custGeom>
            <a:avLst/>
            <a:gdLst/>
            <a:ahLst/>
            <a:cxnLst/>
            <a:rect l="l" t="t" r="r" b="b"/>
            <a:pathLst>
              <a:path w="1417441" h="769602">
                <a:moveTo>
                  <a:pt x="0" y="0"/>
                </a:moveTo>
                <a:lnTo>
                  <a:pt x="1417441" y="0"/>
                </a:lnTo>
                <a:lnTo>
                  <a:pt x="1417441" y="769603"/>
                </a:lnTo>
                <a:lnTo>
                  <a:pt x="0" y="769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325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259300" y="2388931"/>
            <a:ext cx="482508" cy="8330936"/>
            <a:chOff x="0" y="0"/>
            <a:chExt cx="643344" cy="11107915"/>
          </a:xfrm>
        </p:grpSpPr>
        <p:sp>
          <p:nvSpPr>
            <p:cNvPr id="9" name="Freeform 9"/>
            <p:cNvSpPr/>
            <p:nvPr/>
          </p:nvSpPr>
          <p:spPr>
            <a:xfrm rot="5400000">
              <a:off x="-1119359" y="1144759"/>
              <a:ext cx="2907462" cy="617944"/>
            </a:xfrm>
            <a:custGeom>
              <a:avLst/>
              <a:gdLst/>
              <a:ahLst/>
              <a:cxnLst/>
              <a:rect l="l" t="t" r="r" b="b"/>
              <a:pathLst>
                <a:path w="2907462" h="617944">
                  <a:moveTo>
                    <a:pt x="0" y="0"/>
                  </a:moveTo>
                  <a:lnTo>
                    <a:pt x="2907462" y="0"/>
                  </a:lnTo>
                  <a:lnTo>
                    <a:pt x="2907462" y="617944"/>
                  </a:lnTo>
                  <a:lnTo>
                    <a:pt x="0" y="617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784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-1144759" y="9345212"/>
              <a:ext cx="2907462" cy="617944"/>
            </a:xfrm>
            <a:custGeom>
              <a:avLst/>
              <a:gdLst/>
              <a:ahLst/>
              <a:cxnLst/>
              <a:rect l="l" t="t" r="r" b="b"/>
              <a:pathLst>
                <a:path w="2907462" h="617944">
                  <a:moveTo>
                    <a:pt x="0" y="0"/>
                  </a:moveTo>
                  <a:lnTo>
                    <a:pt x="2907462" y="0"/>
                  </a:lnTo>
                  <a:lnTo>
                    <a:pt x="2907462" y="617944"/>
                  </a:lnTo>
                  <a:lnTo>
                    <a:pt x="0" y="617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784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479927" y="1726190"/>
            <a:ext cx="8874438" cy="10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20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118 วรรคสี่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479927" y="2861883"/>
            <a:ext cx="8140945" cy="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79927" y="3718404"/>
            <a:ext cx="15779373" cy="4193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ถ้าการกระทำตามวรรคสองหรือวรรคสาม เป็นการกระทำหรือก่อให้ผู้อื่นกระทำ สนับสนุนหรือรู้เห็นเป็นใจของหัวหน้าพรรคการเมือง ให้ถือว่าพรรคการเมืองนั้น</a:t>
            </a:r>
          </a:p>
          <a:p>
            <a:pPr algn="l">
              <a:lnSpc>
                <a:spcPts val="6632"/>
              </a:lnSpc>
            </a:pPr>
            <a:r>
              <a:rPr lang="en-US" sz="548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กระทำการอันเป็นภัยต่อความมั่นคงของรัฐตามกฎหมายประกอบรัฐธรรมนูญว่าด้วยพรรคการเมือง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564" y="3331763"/>
            <a:ext cx="16941210" cy="6326951"/>
            <a:chOff x="0" y="0"/>
            <a:chExt cx="2219921" cy="829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9921" cy="829063"/>
            </a:xfrm>
            <a:custGeom>
              <a:avLst/>
              <a:gdLst/>
              <a:ahLst/>
              <a:cxnLst/>
              <a:rect l="l" t="t" r="r" b="b"/>
              <a:pathLst>
                <a:path w="2219921" h="829063">
                  <a:moveTo>
                    <a:pt x="13253" y="0"/>
                  </a:moveTo>
                  <a:lnTo>
                    <a:pt x="2206668" y="0"/>
                  </a:lnTo>
                  <a:cubicBezTo>
                    <a:pt x="2210183" y="0"/>
                    <a:pt x="2213554" y="1396"/>
                    <a:pt x="2216039" y="3882"/>
                  </a:cubicBezTo>
                  <a:cubicBezTo>
                    <a:pt x="2218525" y="6367"/>
                    <a:pt x="2219921" y="9738"/>
                    <a:pt x="2219921" y="13253"/>
                  </a:cubicBezTo>
                  <a:lnTo>
                    <a:pt x="2219921" y="815810"/>
                  </a:lnTo>
                  <a:cubicBezTo>
                    <a:pt x="2219921" y="819325"/>
                    <a:pt x="2218525" y="822696"/>
                    <a:pt x="2216039" y="825181"/>
                  </a:cubicBezTo>
                  <a:cubicBezTo>
                    <a:pt x="2213554" y="827667"/>
                    <a:pt x="2210183" y="829063"/>
                    <a:pt x="2206668" y="829063"/>
                  </a:cubicBezTo>
                  <a:lnTo>
                    <a:pt x="13253" y="829063"/>
                  </a:lnTo>
                  <a:cubicBezTo>
                    <a:pt x="5933" y="829063"/>
                    <a:pt x="0" y="823130"/>
                    <a:pt x="0" y="815810"/>
                  </a:cubicBezTo>
                  <a:lnTo>
                    <a:pt x="0" y="13253"/>
                  </a:lnTo>
                  <a:cubicBezTo>
                    <a:pt x="0" y="5933"/>
                    <a:pt x="5933" y="0"/>
                    <a:pt x="13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219921" cy="79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297" y="309488"/>
            <a:ext cx="16580871" cy="1574336"/>
            <a:chOff x="0" y="0"/>
            <a:chExt cx="2172703" cy="206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2703" cy="206296"/>
            </a:xfrm>
            <a:custGeom>
              <a:avLst/>
              <a:gdLst/>
              <a:ahLst/>
              <a:cxnLst/>
              <a:rect l="l" t="t" r="r" b="b"/>
              <a:pathLst>
                <a:path w="2172703" h="206296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192755"/>
                  </a:lnTo>
                  <a:cubicBezTo>
                    <a:pt x="2172703" y="196346"/>
                    <a:pt x="2171277" y="199791"/>
                    <a:pt x="2168737" y="202330"/>
                  </a:cubicBezTo>
                  <a:cubicBezTo>
                    <a:pt x="2166198" y="204869"/>
                    <a:pt x="2162754" y="206296"/>
                    <a:pt x="2159163" y="206296"/>
                  </a:cubicBezTo>
                  <a:lnTo>
                    <a:pt x="13541" y="206296"/>
                  </a:lnTo>
                  <a:cubicBezTo>
                    <a:pt x="6062" y="206296"/>
                    <a:pt x="0" y="200234"/>
                    <a:pt x="0" y="192755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172703" cy="16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401175"/>
            <a:ext cx="20530423" cy="2943225"/>
            <a:chOff x="0" y="0"/>
            <a:chExt cx="5407190" cy="7751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75170"/>
            </a:xfrm>
            <a:custGeom>
              <a:avLst/>
              <a:gdLst/>
              <a:ahLst/>
              <a:cxnLst/>
              <a:rect l="l" t="t" r="r" b="b"/>
              <a:pathLst>
                <a:path w="5407190" h="775170">
                  <a:moveTo>
                    <a:pt x="0" y="0"/>
                  </a:moveTo>
                  <a:lnTo>
                    <a:pt x="5407190" y="0"/>
                  </a:lnTo>
                  <a:lnTo>
                    <a:pt x="5407190" y="775170"/>
                  </a:lnTo>
                  <a:lnTo>
                    <a:pt x="0" y="77517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737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42389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09046" y="576595"/>
            <a:ext cx="15779373" cy="130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5"/>
              </a:lnSpc>
            </a:pPr>
            <a:r>
              <a:rPr lang="en-US" sz="454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พระราชบัญญัติการเลือกตั้งสมาชิกสภาท้องถิ่นหรือผู้บริหารท้องถิ่น</a:t>
            </a:r>
          </a:p>
          <a:p>
            <a:pPr algn="ctr">
              <a:lnSpc>
                <a:spcPts val="5135"/>
              </a:lnSpc>
            </a:pPr>
            <a:r>
              <a:rPr lang="en-US" sz="454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พ.ศ. 2562 แก้ไขเพิ่มเติมถึง (ฉบับที่ 2) พ.ศ. 2566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564" y="2291233"/>
            <a:ext cx="16580871" cy="65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5"/>
              </a:lnSpc>
            </a:pPr>
            <a:r>
              <a:rPr lang="en-US" sz="454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64 ให้ผู้สมัครหาเสียงเลือกตั้งได้ภายในกำหนดเวลา ดังต่อไปนี้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3733" y="3504156"/>
            <a:ext cx="16555435" cy="10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1. การเลือกตั้งอันเนื่องมาจากครบวาระหรือครบอายุ ให้กระทำได้ ตั้งแต่ 180 วัน ก่อนวัน</a:t>
            </a:r>
          </a:p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</a:t>
            </a:r>
            <a:r>
              <a:rPr lang="en-US" sz="3531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ครบวาระหรือครบอายุ</a:t>
            </a: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จนถึงเวลา 18.00 นาฬิกา ของวันก่อนวันเลือกตั้ง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3733" y="4653077"/>
            <a:ext cx="16555435" cy="10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2. การเลือกตั้งอันเนื่องจาก</a:t>
            </a:r>
            <a:r>
              <a:rPr lang="en-US" sz="3531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ยุบสภาหรือถือว่ามีการยุบสภา</a:t>
            </a: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ให้กระทำได้ตั้งแต่วันยุบสภาหรือ</a:t>
            </a:r>
          </a:p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วันที่ถือว่ามีการยุบสภาจนถึงเวลา 18.00 นาฬิกาของวันก่อนวันเลือกตั้ง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3733" y="5834798"/>
            <a:ext cx="16555435" cy="10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3. การเลือกตั้งอันเนื่องจาก</a:t>
            </a:r>
            <a:r>
              <a:rPr lang="en-US" sz="3531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ตำแหน่งว่างอันมิใช่เพราะเหตุครบวาระหรือครบอายุ</a:t>
            </a: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ให้กระทำได้</a:t>
            </a:r>
          </a:p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ตั้งแต่วันที่ตำแหน่งว่างลงจนถึงเวลา 18.00 นาฬิกาของวันก่อนวันเลือกตั้ง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3379" y="7306031"/>
            <a:ext cx="16555435" cy="10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53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4. </a:t>
            </a:r>
            <a:r>
              <a:rPr lang="en-US" sz="353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ในกรณีมีการสั่งให้เลือกตั้งใหม่</a:t>
            </a:r>
            <a:r>
              <a:rPr lang="en-US" sz="353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53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ให้กระทำได้ตั้งแต่วันที่มีคำสั่งให้มี</a:t>
            </a:r>
            <a:r>
              <a:rPr lang="en-US" sz="3531" b="1" dirty="0" err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การเลือกตั้งใหม่</a:t>
            </a:r>
            <a:endParaRPr lang="en-US" sz="3531" b="1" dirty="0">
              <a:solidFill>
                <a:srgbClr val="D41C1C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990"/>
              </a:lnSpc>
            </a:pPr>
            <a:r>
              <a:rPr lang="en-US" sz="353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</a:t>
            </a:r>
            <a:r>
              <a:rPr lang="en-US" sz="353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จนถึงเวลา</a:t>
            </a:r>
            <a:r>
              <a:rPr lang="en-US" sz="353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18.00 </a:t>
            </a:r>
            <a:r>
              <a:rPr lang="en-US" sz="353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นาฬิกา</a:t>
            </a:r>
            <a:r>
              <a:rPr lang="en-US" sz="3531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531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ของวันก่อนวันเลือกตั้ง</a:t>
            </a:r>
            <a:endParaRPr lang="en-US" sz="3531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46452" y="8248880"/>
            <a:ext cx="16555435" cy="10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5. ในกรณีมีการสั่งให้มี</a:t>
            </a:r>
            <a:r>
              <a:rPr lang="en-US" sz="3531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การออกเสียงลงคะแนนใหม่</a:t>
            </a: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ผู้ใดจะหาเสียงเลือกตั้งมิได้ เว้นแต่ </a:t>
            </a:r>
          </a:p>
          <a:p>
            <a:pPr algn="l">
              <a:lnSpc>
                <a:spcPts val="3990"/>
              </a:lnSpc>
            </a:pPr>
            <a:r>
              <a:rPr lang="en-US" sz="3531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กกต. จะมีมติเป็นอย่างอื่นโดยคำนึงถึงความสุจริตและเที่ยงธรรม 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954036" y="0"/>
            <a:ext cx="1634566" cy="1228182"/>
          </a:xfrm>
          <a:custGeom>
            <a:avLst/>
            <a:gdLst/>
            <a:ahLst/>
            <a:cxnLst/>
            <a:rect l="l" t="t" r="r" b="b"/>
            <a:pathLst>
              <a:path w="1634566" h="1228182">
                <a:moveTo>
                  <a:pt x="0" y="0"/>
                </a:moveTo>
                <a:lnTo>
                  <a:pt x="1634566" y="0"/>
                </a:lnTo>
                <a:lnTo>
                  <a:pt x="1634566" y="1228182"/>
                </a:lnTo>
                <a:lnTo>
                  <a:pt x="0" y="122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564" y="3331763"/>
            <a:ext cx="16941210" cy="6326951"/>
            <a:chOff x="0" y="0"/>
            <a:chExt cx="2219921" cy="829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9921" cy="829063"/>
            </a:xfrm>
            <a:custGeom>
              <a:avLst/>
              <a:gdLst/>
              <a:ahLst/>
              <a:cxnLst/>
              <a:rect l="l" t="t" r="r" b="b"/>
              <a:pathLst>
                <a:path w="2219921" h="829063">
                  <a:moveTo>
                    <a:pt x="13253" y="0"/>
                  </a:moveTo>
                  <a:lnTo>
                    <a:pt x="2206668" y="0"/>
                  </a:lnTo>
                  <a:cubicBezTo>
                    <a:pt x="2210183" y="0"/>
                    <a:pt x="2213554" y="1396"/>
                    <a:pt x="2216039" y="3882"/>
                  </a:cubicBezTo>
                  <a:cubicBezTo>
                    <a:pt x="2218525" y="6367"/>
                    <a:pt x="2219921" y="9738"/>
                    <a:pt x="2219921" y="13253"/>
                  </a:cubicBezTo>
                  <a:lnTo>
                    <a:pt x="2219921" y="815810"/>
                  </a:lnTo>
                  <a:cubicBezTo>
                    <a:pt x="2219921" y="819325"/>
                    <a:pt x="2218525" y="822696"/>
                    <a:pt x="2216039" y="825181"/>
                  </a:cubicBezTo>
                  <a:cubicBezTo>
                    <a:pt x="2213554" y="827667"/>
                    <a:pt x="2210183" y="829063"/>
                    <a:pt x="2206668" y="829063"/>
                  </a:cubicBezTo>
                  <a:lnTo>
                    <a:pt x="13253" y="829063"/>
                  </a:lnTo>
                  <a:cubicBezTo>
                    <a:pt x="5933" y="829063"/>
                    <a:pt x="0" y="823130"/>
                    <a:pt x="0" y="815810"/>
                  </a:cubicBezTo>
                  <a:lnTo>
                    <a:pt x="0" y="13253"/>
                  </a:lnTo>
                  <a:cubicBezTo>
                    <a:pt x="0" y="5933"/>
                    <a:pt x="5933" y="0"/>
                    <a:pt x="13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219921" cy="79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297" y="309488"/>
            <a:ext cx="16580871" cy="1429296"/>
            <a:chOff x="0" y="0"/>
            <a:chExt cx="2172703" cy="1872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2703" cy="187290"/>
            </a:xfrm>
            <a:custGeom>
              <a:avLst/>
              <a:gdLst/>
              <a:ahLst/>
              <a:cxnLst/>
              <a:rect l="l" t="t" r="r" b="b"/>
              <a:pathLst>
                <a:path w="2172703" h="187290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173750"/>
                  </a:lnTo>
                  <a:cubicBezTo>
                    <a:pt x="2172703" y="177341"/>
                    <a:pt x="2171277" y="180785"/>
                    <a:pt x="2168737" y="183324"/>
                  </a:cubicBezTo>
                  <a:cubicBezTo>
                    <a:pt x="2166198" y="185864"/>
                    <a:pt x="2162754" y="187290"/>
                    <a:pt x="2159163" y="187290"/>
                  </a:cubicBezTo>
                  <a:lnTo>
                    <a:pt x="13541" y="187290"/>
                  </a:lnTo>
                  <a:cubicBezTo>
                    <a:pt x="9949" y="187290"/>
                    <a:pt x="6505" y="185864"/>
                    <a:pt x="3966" y="183324"/>
                  </a:cubicBezTo>
                  <a:cubicBezTo>
                    <a:pt x="1427" y="180785"/>
                    <a:pt x="0" y="177341"/>
                    <a:pt x="0" y="173750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172703" cy="149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401175"/>
            <a:ext cx="20530423" cy="2943225"/>
            <a:chOff x="0" y="0"/>
            <a:chExt cx="5407190" cy="7751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75170"/>
            </a:xfrm>
            <a:custGeom>
              <a:avLst/>
              <a:gdLst/>
              <a:ahLst/>
              <a:cxnLst/>
              <a:rect l="l" t="t" r="r" b="b"/>
              <a:pathLst>
                <a:path w="5407190" h="775170">
                  <a:moveTo>
                    <a:pt x="0" y="0"/>
                  </a:moveTo>
                  <a:lnTo>
                    <a:pt x="5407190" y="0"/>
                  </a:lnTo>
                  <a:lnTo>
                    <a:pt x="5407190" y="775170"/>
                  </a:lnTo>
                  <a:lnTo>
                    <a:pt x="0" y="77517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737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42389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51528">
            <a:off x="17414148" y="-211349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3" y="0"/>
                </a:lnTo>
                <a:lnTo>
                  <a:pt x="1999153" y="3689712"/>
                </a:lnTo>
                <a:lnTo>
                  <a:pt x="0" y="3689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46655">
            <a:off x="2798362" y="9636535"/>
            <a:ext cx="3775901" cy="913081"/>
          </a:xfrm>
          <a:custGeom>
            <a:avLst/>
            <a:gdLst/>
            <a:ahLst/>
            <a:cxnLst/>
            <a:rect l="l" t="t" r="r" b="b"/>
            <a:pathLst>
              <a:path w="3775901" h="913081">
                <a:moveTo>
                  <a:pt x="0" y="0"/>
                </a:moveTo>
                <a:lnTo>
                  <a:pt x="3775900" y="0"/>
                </a:lnTo>
                <a:lnTo>
                  <a:pt x="3775900" y="913082"/>
                </a:lnTo>
                <a:lnTo>
                  <a:pt x="0" y="913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13298" y="89433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12061" y="536221"/>
            <a:ext cx="15141975" cy="81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5"/>
              </a:lnSpc>
            </a:pPr>
            <a:r>
              <a:rPr lang="en-US" sz="561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กรณียกเว้นโทษ ของผู้กระทำผิดตามมาตรา 92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73981" y="2135168"/>
            <a:ext cx="7740038" cy="84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3"/>
              </a:lnSpc>
            </a:pPr>
            <a:r>
              <a:rPr lang="en-US" sz="5914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126 วรรคสาม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4776" y="4064312"/>
            <a:ext cx="16529998" cy="177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412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ผู้มีสิทธิเลือกตั้งที่ผู้ใดเรียก รับ หรือยอมจะรับเงิน หรือทรัพย์สินหรือประโยชน์อื่นใดสำหรับตนเองหรือผู้อื่น เพื่อลงคะแนนเลือกหรือลงคะแนน</a:t>
            </a:r>
          </a:p>
          <a:p>
            <a:pPr algn="l">
              <a:lnSpc>
                <a:spcPts val="4660"/>
              </a:lnSpc>
            </a:pPr>
            <a:r>
              <a:rPr lang="en-US" sz="4123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ไม่เลือกผู้สมัครผู้ใด หรืองดเว้นไม่ลงคะแนนให้แก่ผู้สมัครผู้ใด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5331" y="6588290"/>
            <a:ext cx="16555435" cy="1779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5"/>
              </a:lnSpc>
            </a:pPr>
            <a:r>
              <a:rPr lang="en-US" sz="411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ถ้าได้แจ้งถึงการกระทำอันเป็นการฝ่าฝืนนั้นต่อ กกต. หรือผู้ซึ่ง กกต.มอบหมาย </a:t>
            </a:r>
            <a:r>
              <a:rPr lang="en-US" sz="4119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ก่อนถูกจับกุม ไม่ต้องรับโทษและไม่ต้องถูกเพิกถอนสิทธิเลือกตั้งหรือสิทธิสมัครรับเลือกตั้ง</a:t>
            </a:r>
            <a:r>
              <a:rPr lang="en-US" sz="411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และ</a:t>
            </a:r>
            <a:r>
              <a:rPr lang="en-US" sz="4119" b="1">
                <a:solidFill>
                  <a:srgbClr val="D41C1C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ไม่ถือว่าเป็นการทุจริตการเลือกตั้ง</a:t>
            </a:r>
            <a:r>
              <a:rPr lang="en-US" sz="411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ตามมาตรา 116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954036" y="0"/>
            <a:ext cx="1634566" cy="1228182"/>
          </a:xfrm>
          <a:custGeom>
            <a:avLst/>
            <a:gdLst/>
            <a:ahLst/>
            <a:cxnLst/>
            <a:rect l="l" t="t" r="r" b="b"/>
            <a:pathLst>
              <a:path w="1634566" h="1228182">
                <a:moveTo>
                  <a:pt x="0" y="0"/>
                </a:moveTo>
                <a:lnTo>
                  <a:pt x="1634566" y="0"/>
                </a:lnTo>
                <a:lnTo>
                  <a:pt x="1634566" y="1228182"/>
                </a:lnTo>
                <a:lnTo>
                  <a:pt x="0" y="1228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564" y="2230698"/>
            <a:ext cx="16941210" cy="7428016"/>
            <a:chOff x="0" y="0"/>
            <a:chExt cx="2219921" cy="973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9921" cy="973343"/>
            </a:xfrm>
            <a:custGeom>
              <a:avLst/>
              <a:gdLst/>
              <a:ahLst/>
              <a:cxnLst/>
              <a:rect l="l" t="t" r="r" b="b"/>
              <a:pathLst>
                <a:path w="2219921" h="973343">
                  <a:moveTo>
                    <a:pt x="13253" y="0"/>
                  </a:moveTo>
                  <a:lnTo>
                    <a:pt x="2206668" y="0"/>
                  </a:lnTo>
                  <a:cubicBezTo>
                    <a:pt x="2210183" y="0"/>
                    <a:pt x="2213554" y="1396"/>
                    <a:pt x="2216039" y="3882"/>
                  </a:cubicBezTo>
                  <a:cubicBezTo>
                    <a:pt x="2218525" y="6367"/>
                    <a:pt x="2219921" y="9738"/>
                    <a:pt x="2219921" y="13253"/>
                  </a:cubicBezTo>
                  <a:lnTo>
                    <a:pt x="2219921" y="960090"/>
                  </a:lnTo>
                  <a:cubicBezTo>
                    <a:pt x="2219921" y="963605"/>
                    <a:pt x="2218525" y="966976"/>
                    <a:pt x="2216039" y="969461"/>
                  </a:cubicBezTo>
                  <a:cubicBezTo>
                    <a:pt x="2213554" y="971947"/>
                    <a:pt x="2210183" y="973343"/>
                    <a:pt x="2206668" y="973343"/>
                  </a:cubicBezTo>
                  <a:lnTo>
                    <a:pt x="13253" y="973343"/>
                  </a:lnTo>
                  <a:cubicBezTo>
                    <a:pt x="5933" y="973343"/>
                    <a:pt x="0" y="967410"/>
                    <a:pt x="0" y="960090"/>
                  </a:cubicBezTo>
                  <a:lnTo>
                    <a:pt x="0" y="13253"/>
                  </a:lnTo>
                  <a:cubicBezTo>
                    <a:pt x="0" y="5933"/>
                    <a:pt x="5933" y="0"/>
                    <a:pt x="13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219921" cy="93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297" y="309488"/>
            <a:ext cx="16580871" cy="1429296"/>
            <a:chOff x="0" y="0"/>
            <a:chExt cx="2172703" cy="1872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2703" cy="187290"/>
            </a:xfrm>
            <a:custGeom>
              <a:avLst/>
              <a:gdLst/>
              <a:ahLst/>
              <a:cxnLst/>
              <a:rect l="l" t="t" r="r" b="b"/>
              <a:pathLst>
                <a:path w="2172703" h="187290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173750"/>
                  </a:lnTo>
                  <a:cubicBezTo>
                    <a:pt x="2172703" y="177341"/>
                    <a:pt x="2171277" y="180785"/>
                    <a:pt x="2168737" y="183324"/>
                  </a:cubicBezTo>
                  <a:cubicBezTo>
                    <a:pt x="2166198" y="185864"/>
                    <a:pt x="2162754" y="187290"/>
                    <a:pt x="2159163" y="187290"/>
                  </a:cubicBezTo>
                  <a:lnTo>
                    <a:pt x="13541" y="187290"/>
                  </a:lnTo>
                  <a:cubicBezTo>
                    <a:pt x="9949" y="187290"/>
                    <a:pt x="6505" y="185864"/>
                    <a:pt x="3966" y="183324"/>
                  </a:cubicBezTo>
                  <a:cubicBezTo>
                    <a:pt x="1427" y="180785"/>
                    <a:pt x="0" y="177341"/>
                    <a:pt x="0" y="173750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172703" cy="149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401175"/>
            <a:ext cx="20530423" cy="2943225"/>
            <a:chOff x="0" y="0"/>
            <a:chExt cx="5407190" cy="7751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75170"/>
            </a:xfrm>
            <a:custGeom>
              <a:avLst/>
              <a:gdLst/>
              <a:ahLst/>
              <a:cxnLst/>
              <a:rect l="l" t="t" r="r" b="b"/>
              <a:pathLst>
                <a:path w="5407190" h="775170">
                  <a:moveTo>
                    <a:pt x="0" y="0"/>
                  </a:moveTo>
                  <a:lnTo>
                    <a:pt x="5407190" y="0"/>
                  </a:lnTo>
                  <a:lnTo>
                    <a:pt x="5407190" y="775170"/>
                  </a:lnTo>
                  <a:lnTo>
                    <a:pt x="0" y="77517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737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42389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12061" y="536221"/>
            <a:ext cx="15141975" cy="81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5"/>
              </a:lnSpc>
            </a:pPr>
            <a:r>
              <a:rPr lang="en-US" sz="561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กรณียกเว้นโทษ ของผู้กระทำผิดตามมาตรา 92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57439" y="2699496"/>
            <a:ext cx="14713629" cy="14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987" b="1">
                <a:solidFill>
                  <a:srgbClr val="1E1E49"/>
                </a:solidFill>
                <a:latin typeface="TT Hoves Bold"/>
                <a:ea typeface="TT Hoves Bold"/>
                <a:cs typeface="TT Hoves Bold"/>
                <a:sym typeface="TT Hoves Bold"/>
              </a:rPr>
              <a:t>“ผู้ซึ่ง กกต. มอบหมาย” </a:t>
            </a:r>
          </a:p>
          <a:p>
            <a:pPr algn="ctr">
              <a:lnSpc>
                <a:spcPts val="5635"/>
              </a:lnSpc>
            </a:pPr>
            <a:r>
              <a:rPr lang="en-US" sz="4987" b="1">
                <a:solidFill>
                  <a:srgbClr val="1E1E49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คำสั่ง กกต. ที่ 204/2562 ลงวันที่ 31 พฤษภาคม 2562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9339" y="4550087"/>
            <a:ext cx="16349829" cy="415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5458" lvl="1" indent="-462729" algn="l">
              <a:lnSpc>
                <a:spcPts val="5486"/>
              </a:lnSpc>
              <a:buFont typeface="Arial"/>
              <a:buChar char="•"/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ผู้อำนวยการการเลือกตั้งประจำจังหวัดที่มีการเลือกตั้ง</a:t>
            </a:r>
          </a:p>
          <a:p>
            <a:pPr marL="925458" lvl="1" indent="-462729" algn="l">
              <a:lnSpc>
                <a:spcPts val="5486"/>
              </a:lnSpc>
              <a:buFont typeface="Arial"/>
              <a:buChar char="•"/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กกต.ประจำองค์กรปกครองส่วนท้องถิ่น ที่จัดการเลือกตั้ง</a:t>
            </a:r>
          </a:p>
          <a:p>
            <a:pPr marL="925458" lvl="1" indent="-462729" algn="l">
              <a:lnSpc>
                <a:spcPts val="5486"/>
              </a:lnSpc>
              <a:buFont typeface="Arial"/>
              <a:buChar char="•"/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พนักงานสืบสวนและไต่สวนของ สนง.กกต.จว. ที่มีการเลือกตั้ง</a:t>
            </a:r>
          </a:p>
          <a:p>
            <a:pPr marL="925458" lvl="1" indent="-462729" algn="l">
              <a:lnSpc>
                <a:spcPts val="5486"/>
              </a:lnSpc>
              <a:buFont typeface="Arial"/>
              <a:buChar char="•"/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พนักงานสืบสวนและไต่สวนของ สนง.กกต. </a:t>
            </a:r>
          </a:p>
          <a:p>
            <a:pPr marL="925458" lvl="1" indent="-462729" algn="l">
              <a:lnSpc>
                <a:spcPts val="5486"/>
              </a:lnSpc>
              <a:buFont typeface="Arial"/>
              <a:buChar char="•"/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พนักงานฝ่ายปกครองหรือตำรวจชั้นผู้ใหญ่ตาม ป.วิอาญา ในเขตพื้นที่</a:t>
            </a:r>
          </a:p>
          <a:p>
            <a:pPr algn="l">
              <a:lnSpc>
                <a:spcPts val="5486"/>
              </a:lnSpc>
            </a:pPr>
            <a:r>
              <a:rPr lang="en-US" sz="428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ที่มีการเลือกตั้ง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954036" y="0"/>
            <a:ext cx="1634566" cy="1228182"/>
          </a:xfrm>
          <a:custGeom>
            <a:avLst/>
            <a:gdLst/>
            <a:ahLst/>
            <a:cxnLst/>
            <a:rect l="l" t="t" r="r" b="b"/>
            <a:pathLst>
              <a:path w="1634566" h="1228182">
                <a:moveTo>
                  <a:pt x="0" y="0"/>
                </a:moveTo>
                <a:lnTo>
                  <a:pt x="1634566" y="0"/>
                </a:lnTo>
                <a:lnTo>
                  <a:pt x="1634566" y="1228182"/>
                </a:lnTo>
                <a:lnTo>
                  <a:pt x="0" y="122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564" y="1991167"/>
            <a:ext cx="16941210" cy="7667547"/>
            <a:chOff x="0" y="0"/>
            <a:chExt cx="2219921" cy="1004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9921" cy="1004730"/>
            </a:xfrm>
            <a:custGeom>
              <a:avLst/>
              <a:gdLst/>
              <a:ahLst/>
              <a:cxnLst/>
              <a:rect l="l" t="t" r="r" b="b"/>
              <a:pathLst>
                <a:path w="2219921" h="1004730">
                  <a:moveTo>
                    <a:pt x="13253" y="0"/>
                  </a:moveTo>
                  <a:lnTo>
                    <a:pt x="2206668" y="0"/>
                  </a:lnTo>
                  <a:cubicBezTo>
                    <a:pt x="2210183" y="0"/>
                    <a:pt x="2213554" y="1396"/>
                    <a:pt x="2216039" y="3882"/>
                  </a:cubicBezTo>
                  <a:cubicBezTo>
                    <a:pt x="2218525" y="6367"/>
                    <a:pt x="2219921" y="9738"/>
                    <a:pt x="2219921" y="13253"/>
                  </a:cubicBezTo>
                  <a:lnTo>
                    <a:pt x="2219921" y="991478"/>
                  </a:lnTo>
                  <a:cubicBezTo>
                    <a:pt x="2219921" y="998797"/>
                    <a:pt x="2213988" y="1004730"/>
                    <a:pt x="2206668" y="1004730"/>
                  </a:cubicBezTo>
                  <a:lnTo>
                    <a:pt x="13253" y="1004730"/>
                  </a:lnTo>
                  <a:cubicBezTo>
                    <a:pt x="9738" y="1004730"/>
                    <a:pt x="6367" y="1003334"/>
                    <a:pt x="3882" y="1000849"/>
                  </a:cubicBezTo>
                  <a:cubicBezTo>
                    <a:pt x="1396" y="998363"/>
                    <a:pt x="0" y="994993"/>
                    <a:pt x="0" y="991478"/>
                  </a:cubicBezTo>
                  <a:lnTo>
                    <a:pt x="0" y="13253"/>
                  </a:lnTo>
                  <a:cubicBezTo>
                    <a:pt x="0" y="5933"/>
                    <a:pt x="5933" y="0"/>
                    <a:pt x="13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219921" cy="966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297" y="309488"/>
            <a:ext cx="16580871" cy="1429296"/>
            <a:chOff x="0" y="0"/>
            <a:chExt cx="2172703" cy="1872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2703" cy="187290"/>
            </a:xfrm>
            <a:custGeom>
              <a:avLst/>
              <a:gdLst/>
              <a:ahLst/>
              <a:cxnLst/>
              <a:rect l="l" t="t" r="r" b="b"/>
              <a:pathLst>
                <a:path w="2172703" h="187290">
                  <a:moveTo>
                    <a:pt x="13541" y="0"/>
                  </a:moveTo>
                  <a:lnTo>
                    <a:pt x="2159163" y="0"/>
                  </a:lnTo>
                  <a:cubicBezTo>
                    <a:pt x="2162754" y="0"/>
                    <a:pt x="2166198" y="1427"/>
                    <a:pt x="2168737" y="3966"/>
                  </a:cubicBezTo>
                  <a:cubicBezTo>
                    <a:pt x="2171277" y="6505"/>
                    <a:pt x="2172703" y="9949"/>
                    <a:pt x="2172703" y="13541"/>
                  </a:cubicBezTo>
                  <a:lnTo>
                    <a:pt x="2172703" y="173750"/>
                  </a:lnTo>
                  <a:cubicBezTo>
                    <a:pt x="2172703" y="177341"/>
                    <a:pt x="2171277" y="180785"/>
                    <a:pt x="2168737" y="183324"/>
                  </a:cubicBezTo>
                  <a:cubicBezTo>
                    <a:pt x="2166198" y="185864"/>
                    <a:pt x="2162754" y="187290"/>
                    <a:pt x="2159163" y="187290"/>
                  </a:cubicBezTo>
                  <a:lnTo>
                    <a:pt x="13541" y="187290"/>
                  </a:lnTo>
                  <a:cubicBezTo>
                    <a:pt x="9949" y="187290"/>
                    <a:pt x="6505" y="185864"/>
                    <a:pt x="3966" y="183324"/>
                  </a:cubicBezTo>
                  <a:cubicBezTo>
                    <a:pt x="1427" y="180785"/>
                    <a:pt x="0" y="177341"/>
                    <a:pt x="0" y="173750"/>
                  </a:cubicBezTo>
                  <a:lnTo>
                    <a:pt x="0" y="13541"/>
                  </a:lnTo>
                  <a:cubicBezTo>
                    <a:pt x="0" y="9949"/>
                    <a:pt x="1427" y="6505"/>
                    <a:pt x="3966" y="3966"/>
                  </a:cubicBezTo>
                  <a:cubicBezTo>
                    <a:pt x="6505" y="1427"/>
                    <a:pt x="9949" y="0"/>
                    <a:pt x="13541" y="0"/>
                  </a:cubicBezTo>
                  <a:close/>
                </a:path>
              </a:pathLst>
            </a:custGeom>
            <a:solidFill>
              <a:srgbClr val="FFD50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172703" cy="149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04848" y="9401175"/>
            <a:ext cx="20530423" cy="2943225"/>
            <a:chOff x="0" y="0"/>
            <a:chExt cx="5407190" cy="7751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07190" cy="775170"/>
            </a:xfrm>
            <a:custGeom>
              <a:avLst/>
              <a:gdLst/>
              <a:ahLst/>
              <a:cxnLst/>
              <a:rect l="l" t="t" r="r" b="b"/>
              <a:pathLst>
                <a:path w="5407190" h="775170">
                  <a:moveTo>
                    <a:pt x="0" y="0"/>
                  </a:moveTo>
                  <a:lnTo>
                    <a:pt x="5407190" y="0"/>
                  </a:lnTo>
                  <a:lnTo>
                    <a:pt x="5407190" y="775170"/>
                  </a:lnTo>
                  <a:lnTo>
                    <a:pt x="0" y="77517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5407190" cy="737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7888" y="423893"/>
            <a:ext cx="1200817" cy="1209614"/>
          </a:xfrm>
          <a:custGeom>
            <a:avLst/>
            <a:gdLst/>
            <a:ahLst/>
            <a:cxnLst/>
            <a:rect l="l" t="t" r="r" b="b"/>
            <a:pathLst>
              <a:path w="1200817" h="1209614">
                <a:moveTo>
                  <a:pt x="0" y="0"/>
                </a:moveTo>
                <a:lnTo>
                  <a:pt x="1200817" y="0"/>
                </a:lnTo>
                <a:lnTo>
                  <a:pt x="1200817" y="1209614"/>
                </a:lnTo>
                <a:lnTo>
                  <a:pt x="0" y="120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12061" y="536221"/>
            <a:ext cx="15141975" cy="81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5"/>
              </a:lnSpc>
            </a:pPr>
            <a:r>
              <a:rPr lang="en-US" sz="561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กรณียกเว้นโทษ ของผู้กระทำผิดตามมาตรา 92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0631" y="2260476"/>
            <a:ext cx="4704743" cy="97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</a:pPr>
            <a:r>
              <a:rPr lang="en-US" sz="6676" b="1">
                <a:solidFill>
                  <a:srgbClr val="23403D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 66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0165" y="3489294"/>
            <a:ext cx="16417134" cy="194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7"/>
              </a:lnSpc>
            </a:pPr>
            <a:r>
              <a:rPr lang="en-US" sz="399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เพื่อให้การหาเสียงเลือกตั้งเป็นไปด้วยความเรียบร้อย สุจริต</a:t>
            </a:r>
          </a:p>
          <a:p>
            <a:pPr algn="ctr">
              <a:lnSpc>
                <a:spcPts val="5107"/>
              </a:lnSpc>
            </a:pPr>
            <a:r>
              <a:rPr lang="en-US" sz="399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และเที่ยงธรรม คณะกรรมการการเลือกตั้งจะกำหนดลักษณะต้องห้าม</a:t>
            </a:r>
          </a:p>
          <a:p>
            <a:pPr algn="ctr">
              <a:lnSpc>
                <a:spcPts val="5107"/>
              </a:lnSpc>
            </a:pPr>
            <a:r>
              <a:rPr lang="en-US" sz="3990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ในการหาเสียงเลือกตั้งของผู้สมัครก็ได้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681431"/>
            <a:ext cx="16560468" cy="129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398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เมื่อคณะกรรมการการเลือกตั้งกำหนดลักษณะตามวรรคหนึ่งแล้ว</a:t>
            </a:r>
          </a:p>
          <a:p>
            <a:pPr algn="ctr">
              <a:lnSpc>
                <a:spcPts val="5101"/>
              </a:lnSpc>
            </a:pPr>
            <a:r>
              <a:rPr lang="en-US" sz="3985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ห้ามผู้สมัครดำเนินการหรือยินยอมให้มีการดำเนินการหาเสียงที่มีลักษณะดังกล่าว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0165" y="7829316"/>
            <a:ext cx="16499003" cy="96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1"/>
              </a:lnSpc>
            </a:pPr>
            <a:r>
              <a:rPr lang="en-US" sz="300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(ระเบียบ กกต.ว่าด้วยวิธีการหาเสียงและลักษณะต้องห้ามในการหาเสียงเลือกตั้ง</a:t>
            </a:r>
          </a:p>
          <a:p>
            <a:pPr algn="ctr">
              <a:lnSpc>
                <a:spcPts val="3851"/>
              </a:lnSpc>
            </a:pPr>
            <a:r>
              <a:rPr lang="en-US" sz="300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  สมาชิกสภาท้องถิ่นหรือผู้บริหารท้องถิ่น พ.ศ.2563 และ ฉบับที่ 2 พ.ศ.2563 เพิ่มข้อ 23/1 , ข้อ 23/2)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954036" y="0"/>
            <a:ext cx="1634566" cy="1228182"/>
          </a:xfrm>
          <a:custGeom>
            <a:avLst/>
            <a:gdLst/>
            <a:ahLst/>
            <a:cxnLst/>
            <a:rect l="l" t="t" r="r" b="b"/>
            <a:pathLst>
              <a:path w="1634566" h="1228182">
                <a:moveTo>
                  <a:pt x="0" y="0"/>
                </a:moveTo>
                <a:lnTo>
                  <a:pt x="1634566" y="0"/>
                </a:lnTo>
                <a:lnTo>
                  <a:pt x="1634566" y="1228182"/>
                </a:lnTo>
                <a:lnTo>
                  <a:pt x="0" y="122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6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96781" y="-2025116"/>
            <a:ext cx="18379715" cy="3888558"/>
            <a:chOff x="0" y="0"/>
            <a:chExt cx="1673415" cy="354041"/>
          </a:xfrm>
        </p:grpSpPr>
        <p:sp>
          <p:nvSpPr>
            <p:cNvPr id="3" name="Freeform 3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212903"/>
            <a:ext cx="18541124" cy="6682256"/>
          </a:xfrm>
          <a:custGeom>
            <a:avLst/>
            <a:gdLst/>
            <a:ahLst/>
            <a:cxnLst/>
            <a:rect l="l" t="t" r="r" b="b"/>
            <a:pathLst>
              <a:path w="18541124" h="6682256">
                <a:moveTo>
                  <a:pt x="0" y="0"/>
                </a:moveTo>
                <a:lnTo>
                  <a:pt x="18541124" y="0"/>
                </a:lnTo>
                <a:lnTo>
                  <a:pt x="18541124" y="6682256"/>
                </a:lnTo>
                <a:lnTo>
                  <a:pt x="0" y="668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7" b="-637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912042" y="10035593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42230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139481" y="-1132351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4223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377"/>
            <a:ext cx="1653958" cy="1785065"/>
          </a:xfrm>
          <a:custGeom>
            <a:avLst/>
            <a:gdLst/>
            <a:ahLst/>
            <a:cxnLst/>
            <a:rect l="l" t="t" r="r" b="b"/>
            <a:pathLst>
              <a:path w="1653958" h="1785065">
                <a:moveTo>
                  <a:pt x="0" y="0"/>
                </a:moveTo>
                <a:lnTo>
                  <a:pt x="1653958" y="0"/>
                </a:lnTo>
                <a:lnTo>
                  <a:pt x="1653958" y="1785065"/>
                </a:lnTo>
                <a:lnTo>
                  <a:pt x="0" y="178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13815" y="9571972"/>
            <a:ext cx="20530423" cy="3086100"/>
            <a:chOff x="0" y="0"/>
            <a:chExt cx="540719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7190" cy="812800"/>
            </a:xfrm>
            <a:custGeom>
              <a:avLst/>
              <a:gdLst/>
              <a:ahLst/>
              <a:cxnLst/>
              <a:rect l="l" t="t" r="r" b="b"/>
              <a:pathLst>
                <a:path w="5407190" h="812800">
                  <a:moveTo>
                    <a:pt x="0" y="0"/>
                  </a:moveTo>
                  <a:lnTo>
                    <a:pt x="5407190" y="0"/>
                  </a:lnTo>
                  <a:lnTo>
                    <a:pt x="54071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540719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46655">
            <a:off x="3626241" y="9830459"/>
            <a:ext cx="3775901" cy="913081"/>
          </a:xfrm>
          <a:custGeom>
            <a:avLst/>
            <a:gdLst/>
            <a:ahLst/>
            <a:cxnLst/>
            <a:rect l="l" t="t" r="r" b="b"/>
            <a:pathLst>
              <a:path w="3775901" h="913081">
                <a:moveTo>
                  <a:pt x="0" y="0"/>
                </a:moveTo>
                <a:lnTo>
                  <a:pt x="3775901" y="0"/>
                </a:lnTo>
                <a:lnTo>
                  <a:pt x="3775901" y="913082"/>
                </a:lnTo>
                <a:lnTo>
                  <a:pt x="0" y="913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06524" y="9095722"/>
            <a:ext cx="1681476" cy="1430783"/>
          </a:xfrm>
          <a:custGeom>
            <a:avLst/>
            <a:gdLst/>
            <a:ahLst/>
            <a:cxnLst/>
            <a:rect l="l" t="t" r="r" b="b"/>
            <a:pathLst>
              <a:path w="1681476" h="1430783">
                <a:moveTo>
                  <a:pt x="0" y="0"/>
                </a:moveTo>
                <a:lnTo>
                  <a:pt x="1681476" y="0"/>
                </a:lnTo>
                <a:lnTo>
                  <a:pt x="1681476" y="1430783"/>
                </a:lnTo>
                <a:lnTo>
                  <a:pt x="0" y="143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751528">
            <a:off x="16973833" y="-542173"/>
            <a:ext cx="1999153" cy="3689713"/>
          </a:xfrm>
          <a:custGeom>
            <a:avLst/>
            <a:gdLst/>
            <a:ahLst/>
            <a:cxnLst/>
            <a:rect l="l" t="t" r="r" b="b"/>
            <a:pathLst>
              <a:path w="1999153" h="3689713">
                <a:moveTo>
                  <a:pt x="0" y="0"/>
                </a:moveTo>
                <a:lnTo>
                  <a:pt x="1999154" y="0"/>
                </a:lnTo>
                <a:lnTo>
                  <a:pt x="1999154" y="3689713"/>
                </a:lnTo>
                <a:lnTo>
                  <a:pt x="0" y="3689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99916" y="-199981"/>
            <a:ext cx="13638315" cy="10686961"/>
          </a:xfrm>
          <a:custGeom>
            <a:avLst/>
            <a:gdLst/>
            <a:ahLst/>
            <a:cxnLst/>
            <a:rect l="l" t="t" r="r" b="b"/>
            <a:pathLst>
              <a:path w="13638315" h="10686961">
                <a:moveTo>
                  <a:pt x="0" y="0"/>
                </a:moveTo>
                <a:lnTo>
                  <a:pt x="13638315" y="0"/>
                </a:lnTo>
                <a:lnTo>
                  <a:pt x="13638315" y="10686962"/>
                </a:lnTo>
                <a:lnTo>
                  <a:pt x="0" y="10686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1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128444"/>
            <a:ext cx="9635169" cy="89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309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สำนักงานคณะกรรมการการเลือกตั้งประจำจังหวัดนครพนม</a:t>
            </a:r>
          </a:p>
          <a:p>
            <a:pPr algn="ctr">
              <a:lnSpc>
                <a:spcPts val="3557"/>
              </a:lnSpc>
            </a:pPr>
            <a:r>
              <a:rPr lang="en-US" sz="309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042 511 336</a:t>
            </a:r>
          </a:p>
        </p:txBody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56311" y="-4289296"/>
            <a:ext cx="12485231" cy="15181096"/>
            <a:chOff x="0" y="0"/>
            <a:chExt cx="16646974" cy="20241461"/>
          </a:xfrm>
        </p:grpSpPr>
        <p:grpSp>
          <p:nvGrpSpPr>
            <p:cNvPr id="5" name="Group 5"/>
            <p:cNvGrpSpPr/>
            <p:nvPr/>
          </p:nvGrpSpPr>
          <p:grpSpPr>
            <a:xfrm>
              <a:off x="1786305" y="0"/>
              <a:ext cx="14860669" cy="13003085"/>
              <a:chOff x="0" y="0"/>
              <a:chExt cx="812800" cy="7112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933" y="16124"/>
                <a:ext cx="790933" cy="695076"/>
              </a:xfrm>
              <a:custGeom>
                <a:avLst/>
                <a:gdLst/>
                <a:ahLst/>
                <a:cxnLst/>
                <a:rect l="l" t="t" r="r" b="b"/>
                <a:pathLst>
                  <a:path w="790933" h="695076">
                    <a:moveTo>
                      <a:pt x="409252" y="8000"/>
                    </a:moveTo>
                    <a:lnTo>
                      <a:pt x="788082" y="670952"/>
                    </a:lnTo>
                    <a:cubicBezTo>
                      <a:pt x="790934" y="675942"/>
                      <a:pt x="790913" y="682074"/>
                      <a:pt x="788028" y="687045"/>
                    </a:cubicBezTo>
                    <a:cubicBezTo>
                      <a:pt x="785143" y="692016"/>
                      <a:pt x="779830" y="695076"/>
                      <a:pt x="774082" y="695076"/>
                    </a:cubicBezTo>
                    <a:lnTo>
                      <a:pt x="16852" y="695076"/>
                    </a:lnTo>
                    <a:cubicBezTo>
                      <a:pt x="11104" y="695076"/>
                      <a:pt x="5791" y="692016"/>
                      <a:pt x="2906" y="687045"/>
                    </a:cubicBezTo>
                    <a:cubicBezTo>
                      <a:pt x="21" y="682074"/>
                      <a:pt x="0" y="675942"/>
                      <a:pt x="2852" y="670952"/>
                    </a:cubicBezTo>
                    <a:lnTo>
                      <a:pt x="381682" y="8000"/>
                    </a:lnTo>
                    <a:cubicBezTo>
                      <a:pt x="384509" y="3053"/>
                      <a:pt x="389769" y="0"/>
                      <a:pt x="395467" y="0"/>
                    </a:cubicBezTo>
                    <a:cubicBezTo>
                      <a:pt x="401165" y="0"/>
                      <a:pt x="406425" y="3053"/>
                      <a:pt x="409252" y="8000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460032" y="5009765"/>
              <a:ext cx="5573517" cy="4876827"/>
              <a:chOff x="0" y="0"/>
              <a:chExt cx="812800" cy="7112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9152" y="42992"/>
                <a:ext cx="754496" cy="668208"/>
              </a:xfrm>
              <a:custGeom>
                <a:avLst/>
                <a:gdLst/>
                <a:ahLst/>
                <a:cxnLst/>
                <a:rect l="l" t="t" r="r" b="b"/>
                <a:pathLst>
                  <a:path w="754496" h="668208">
                    <a:moveTo>
                      <a:pt x="414003" y="21330"/>
                    </a:moveTo>
                    <a:lnTo>
                      <a:pt x="746893" y="603886"/>
                    </a:lnTo>
                    <a:cubicBezTo>
                      <a:pt x="754496" y="617192"/>
                      <a:pt x="754441" y="633540"/>
                      <a:pt x="746749" y="646795"/>
                    </a:cubicBezTo>
                    <a:cubicBezTo>
                      <a:pt x="739057" y="660050"/>
                      <a:pt x="724890" y="668208"/>
                      <a:pt x="709565" y="668208"/>
                    </a:cubicBezTo>
                    <a:lnTo>
                      <a:pt x="44931" y="668208"/>
                    </a:lnTo>
                    <a:cubicBezTo>
                      <a:pt x="29606" y="668208"/>
                      <a:pt x="15439" y="660050"/>
                      <a:pt x="7747" y="646795"/>
                    </a:cubicBezTo>
                    <a:cubicBezTo>
                      <a:pt x="55" y="633540"/>
                      <a:pt x="0" y="617192"/>
                      <a:pt x="7603" y="603886"/>
                    </a:cubicBezTo>
                    <a:lnTo>
                      <a:pt x="340493" y="21330"/>
                    </a:lnTo>
                    <a:cubicBezTo>
                      <a:pt x="348030" y="8140"/>
                      <a:pt x="362056" y="0"/>
                      <a:pt x="377248" y="0"/>
                    </a:cubicBezTo>
                    <a:cubicBezTo>
                      <a:pt x="392440" y="0"/>
                      <a:pt x="406466" y="8140"/>
                      <a:pt x="414003" y="21330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883234" y="9537382"/>
              <a:ext cx="11725583" cy="10259885"/>
              <a:chOff x="0" y="0"/>
              <a:chExt cx="812800" cy="711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857" y="20435"/>
                <a:ext cx="785086" cy="690765"/>
              </a:xfrm>
              <a:custGeom>
                <a:avLst/>
                <a:gdLst/>
                <a:ahLst/>
                <a:cxnLst/>
                <a:rect l="l" t="t" r="r" b="b"/>
                <a:pathLst>
                  <a:path w="785086" h="690765">
                    <a:moveTo>
                      <a:pt x="410014" y="10139"/>
                    </a:moveTo>
                    <a:lnTo>
                      <a:pt x="781472" y="660191"/>
                    </a:lnTo>
                    <a:cubicBezTo>
                      <a:pt x="785086" y="666516"/>
                      <a:pt x="785060" y="674286"/>
                      <a:pt x="781404" y="680587"/>
                    </a:cubicBezTo>
                    <a:cubicBezTo>
                      <a:pt x="777748" y="686887"/>
                      <a:pt x="771014" y="690765"/>
                      <a:pt x="763729" y="690765"/>
                    </a:cubicBezTo>
                    <a:lnTo>
                      <a:pt x="21357" y="690765"/>
                    </a:lnTo>
                    <a:cubicBezTo>
                      <a:pt x="14072" y="690765"/>
                      <a:pt x="7338" y="686887"/>
                      <a:pt x="3682" y="680587"/>
                    </a:cubicBezTo>
                    <a:cubicBezTo>
                      <a:pt x="26" y="674286"/>
                      <a:pt x="0" y="666516"/>
                      <a:pt x="3614" y="660191"/>
                    </a:cubicBezTo>
                    <a:lnTo>
                      <a:pt x="375072" y="10139"/>
                    </a:lnTo>
                    <a:cubicBezTo>
                      <a:pt x="378655" y="3870"/>
                      <a:pt x="385322" y="0"/>
                      <a:pt x="392543" y="0"/>
                    </a:cubicBezTo>
                    <a:cubicBezTo>
                      <a:pt x="399764" y="0"/>
                      <a:pt x="406431" y="3870"/>
                      <a:pt x="410014" y="10139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6305" y="15708522"/>
              <a:ext cx="5180502" cy="4532939"/>
              <a:chOff x="0" y="0"/>
              <a:chExt cx="812800" cy="7112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1363" y="46254"/>
                <a:ext cx="750073" cy="664946"/>
              </a:xfrm>
              <a:custGeom>
                <a:avLst/>
                <a:gdLst/>
                <a:ahLst/>
                <a:cxnLst/>
                <a:rect l="l" t="t" r="r" b="b"/>
                <a:pathLst>
                  <a:path w="750073" h="664946">
                    <a:moveTo>
                      <a:pt x="414581" y="22948"/>
                    </a:moveTo>
                    <a:lnTo>
                      <a:pt x="741893" y="595744"/>
                    </a:lnTo>
                    <a:cubicBezTo>
                      <a:pt x="750074" y="610060"/>
                      <a:pt x="750015" y="627648"/>
                      <a:pt x="741739" y="641908"/>
                    </a:cubicBezTo>
                    <a:cubicBezTo>
                      <a:pt x="733463" y="656169"/>
                      <a:pt x="718222" y="664946"/>
                      <a:pt x="701734" y="664946"/>
                    </a:cubicBezTo>
                    <a:lnTo>
                      <a:pt x="48340" y="664946"/>
                    </a:lnTo>
                    <a:cubicBezTo>
                      <a:pt x="31852" y="664946"/>
                      <a:pt x="16611" y="656169"/>
                      <a:pt x="8335" y="641908"/>
                    </a:cubicBezTo>
                    <a:cubicBezTo>
                      <a:pt x="59" y="627648"/>
                      <a:pt x="0" y="610060"/>
                      <a:pt x="8181" y="595744"/>
                    </a:cubicBezTo>
                    <a:lnTo>
                      <a:pt x="335493" y="22948"/>
                    </a:lnTo>
                    <a:cubicBezTo>
                      <a:pt x="343602" y="8757"/>
                      <a:pt x="358693" y="0"/>
                      <a:pt x="375037" y="0"/>
                    </a:cubicBezTo>
                    <a:cubicBezTo>
                      <a:pt x="391381" y="0"/>
                      <a:pt x="406472" y="8757"/>
                      <a:pt x="414581" y="22948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flipH="1">
              <a:off x="0" y="7224701"/>
              <a:ext cx="12158483" cy="11109814"/>
            </a:xfrm>
            <a:custGeom>
              <a:avLst/>
              <a:gdLst/>
              <a:ahLst/>
              <a:cxnLst/>
              <a:rect l="l" t="t" r="r" b="b"/>
              <a:pathLst>
                <a:path w="12158483" h="11109814">
                  <a:moveTo>
                    <a:pt x="12158483" y="0"/>
                  </a:moveTo>
                  <a:lnTo>
                    <a:pt x="0" y="0"/>
                  </a:lnTo>
                  <a:lnTo>
                    <a:pt x="0" y="11109814"/>
                  </a:lnTo>
                  <a:lnTo>
                    <a:pt x="12158483" y="11109814"/>
                  </a:lnTo>
                  <a:lnTo>
                    <a:pt x="1215848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96945" y="7448178"/>
              <a:ext cx="15360273" cy="10142204"/>
              <a:chOff x="0" y="0"/>
              <a:chExt cx="1057872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162" y="0"/>
                <a:ext cx="104754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047548" h="698500">
                    <a:moveTo>
                      <a:pt x="1039191" y="372485"/>
                    </a:moveTo>
                    <a:lnTo>
                      <a:pt x="863028" y="675265"/>
                    </a:lnTo>
                    <a:cubicBezTo>
                      <a:pt x="854659" y="689650"/>
                      <a:pt x="839271" y="698500"/>
                      <a:pt x="822629" y="698500"/>
                    </a:cubicBezTo>
                    <a:lnTo>
                      <a:pt x="224919" y="698500"/>
                    </a:lnTo>
                    <a:cubicBezTo>
                      <a:pt x="208276" y="698500"/>
                      <a:pt x="192889" y="689650"/>
                      <a:pt x="184520" y="675265"/>
                    </a:cubicBezTo>
                    <a:lnTo>
                      <a:pt x="8356" y="372485"/>
                    </a:lnTo>
                    <a:cubicBezTo>
                      <a:pt x="0" y="358122"/>
                      <a:pt x="0" y="340378"/>
                      <a:pt x="8356" y="326015"/>
                    </a:cubicBezTo>
                    <a:lnTo>
                      <a:pt x="184520" y="23235"/>
                    </a:lnTo>
                    <a:cubicBezTo>
                      <a:pt x="192889" y="8850"/>
                      <a:pt x="208276" y="0"/>
                      <a:pt x="224919" y="0"/>
                    </a:cubicBezTo>
                    <a:lnTo>
                      <a:pt x="822629" y="0"/>
                    </a:lnTo>
                    <a:cubicBezTo>
                      <a:pt x="839271" y="0"/>
                      <a:pt x="854659" y="8850"/>
                      <a:pt x="863028" y="23235"/>
                    </a:cubicBezTo>
                    <a:lnTo>
                      <a:pt x="1039191" y="326015"/>
                    </a:lnTo>
                    <a:cubicBezTo>
                      <a:pt x="1047548" y="340378"/>
                      <a:pt x="1047548" y="358122"/>
                      <a:pt x="1039191" y="37248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66675"/>
                <a:ext cx="829272" cy="765175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06898" y="7800481"/>
              <a:ext cx="13125437" cy="9437598"/>
              <a:chOff x="0" y="0"/>
              <a:chExt cx="971446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531" y="0"/>
                <a:ext cx="96238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962385" h="698500">
                    <a:moveTo>
                      <a:pt x="955050" y="369643"/>
                    </a:moveTo>
                    <a:lnTo>
                      <a:pt x="775580" y="678107"/>
                    </a:lnTo>
                    <a:cubicBezTo>
                      <a:pt x="768234" y="690733"/>
                      <a:pt x="754729" y="698500"/>
                      <a:pt x="740121" y="698500"/>
                    </a:cubicBezTo>
                    <a:lnTo>
                      <a:pt x="222263" y="698500"/>
                    </a:lnTo>
                    <a:cubicBezTo>
                      <a:pt x="207655" y="698500"/>
                      <a:pt x="194150" y="690733"/>
                      <a:pt x="186804" y="678107"/>
                    </a:cubicBezTo>
                    <a:lnTo>
                      <a:pt x="7334" y="369643"/>
                    </a:lnTo>
                    <a:cubicBezTo>
                      <a:pt x="0" y="357037"/>
                      <a:pt x="0" y="341463"/>
                      <a:pt x="7334" y="328857"/>
                    </a:cubicBezTo>
                    <a:lnTo>
                      <a:pt x="186804" y="20393"/>
                    </a:lnTo>
                    <a:cubicBezTo>
                      <a:pt x="194150" y="7767"/>
                      <a:pt x="207655" y="0"/>
                      <a:pt x="222263" y="0"/>
                    </a:cubicBezTo>
                    <a:lnTo>
                      <a:pt x="740121" y="0"/>
                    </a:lnTo>
                    <a:cubicBezTo>
                      <a:pt x="754729" y="0"/>
                      <a:pt x="768234" y="7767"/>
                      <a:pt x="775580" y="20393"/>
                    </a:cubicBezTo>
                    <a:lnTo>
                      <a:pt x="955050" y="328857"/>
                    </a:lnTo>
                    <a:cubicBezTo>
                      <a:pt x="962385" y="341463"/>
                      <a:pt x="962385" y="357037"/>
                      <a:pt x="955050" y="36964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129" t="-9419" r="129" b="-13788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  <p:sp>
          <p:nvSpPr>
            <p:cNvPr id="23" name="Freeform 23"/>
            <p:cNvSpPr/>
            <p:nvPr/>
          </p:nvSpPr>
          <p:spPr>
            <a:xfrm>
              <a:off x="10365083" y="5955712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765709" y="5955712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856701" y="18511844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06898" y="578514"/>
              <a:ext cx="2656332" cy="5486400"/>
            </a:xfrm>
            <a:custGeom>
              <a:avLst/>
              <a:gdLst/>
              <a:ahLst/>
              <a:cxnLst/>
              <a:rect l="l" t="t" r="r" b="b"/>
              <a:pathLst>
                <a:path w="2656332" h="5486400">
                  <a:moveTo>
                    <a:pt x="0" y="0"/>
                  </a:moveTo>
                  <a:lnTo>
                    <a:pt x="2656332" y="0"/>
                  </a:lnTo>
                  <a:lnTo>
                    <a:pt x="265633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2799793"/>
            <a:ext cx="9396446" cy="236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816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กกต. สุจริต โปร่งใส </a:t>
            </a:r>
          </a:p>
          <a:p>
            <a:pPr algn="ctr">
              <a:lnSpc>
                <a:spcPts val="9384"/>
              </a:lnSpc>
            </a:pPr>
            <a:r>
              <a:rPr lang="en-US" sz="816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และชอบด้วยกฎหมาย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1330482" y="5538117"/>
            <a:ext cx="8725829" cy="0"/>
          </a:xfrm>
          <a:prstGeom prst="line">
            <a:avLst/>
          </a:prstGeom>
          <a:ln w="38100" cap="flat">
            <a:solidFill>
              <a:srgbClr val="56544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3363" y="500371"/>
            <a:ext cx="17541273" cy="2896095"/>
            <a:chOff x="0" y="0"/>
            <a:chExt cx="4619924" cy="7627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9924" cy="762758"/>
            </a:xfrm>
            <a:custGeom>
              <a:avLst/>
              <a:gdLst/>
              <a:ahLst/>
              <a:cxnLst/>
              <a:rect l="l" t="t" r="r" b="b"/>
              <a:pathLst>
                <a:path w="4619924" h="762758">
                  <a:moveTo>
                    <a:pt x="32660" y="0"/>
                  </a:moveTo>
                  <a:lnTo>
                    <a:pt x="4587263" y="0"/>
                  </a:lnTo>
                  <a:cubicBezTo>
                    <a:pt x="4605301" y="0"/>
                    <a:pt x="4619924" y="14622"/>
                    <a:pt x="4619924" y="32660"/>
                  </a:cubicBezTo>
                  <a:lnTo>
                    <a:pt x="4619924" y="730097"/>
                  </a:lnTo>
                  <a:cubicBezTo>
                    <a:pt x="4619924" y="738759"/>
                    <a:pt x="4616483" y="747067"/>
                    <a:pt x="4610358" y="753192"/>
                  </a:cubicBezTo>
                  <a:cubicBezTo>
                    <a:pt x="4604233" y="759317"/>
                    <a:pt x="4595926" y="762758"/>
                    <a:pt x="4587263" y="762758"/>
                  </a:cubicBezTo>
                  <a:lnTo>
                    <a:pt x="32660" y="762758"/>
                  </a:lnTo>
                  <a:cubicBezTo>
                    <a:pt x="23998" y="762758"/>
                    <a:pt x="15691" y="759317"/>
                    <a:pt x="9566" y="753192"/>
                  </a:cubicBezTo>
                  <a:cubicBezTo>
                    <a:pt x="3441" y="747067"/>
                    <a:pt x="0" y="738759"/>
                    <a:pt x="0" y="730097"/>
                  </a:cubicBezTo>
                  <a:lnTo>
                    <a:pt x="0" y="32660"/>
                  </a:lnTo>
                  <a:cubicBezTo>
                    <a:pt x="0" y="23998"/>
                    <a:pt x="3441" y="15691"/>
                    <a:pt x="9566" y="9566"/>
                  </a:cubicBezTo>
                  <a:cubicBezTo>
                    <a:pt x="15691" y="3441"/>
                    <a:pt x="23998" y="0"/>
                    <a:pt x="32660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4619924" cy="724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3363" y="3781194"/>
            <a:ext cx="17541273" cy="1155643"/>
            <a:chOff x="0" y="0"/>
            <a:chExt cx="4619924" cy="304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19924" cy="304367"/>
            </a:xfrm>
            <a:custGeom>
              <a:avLst/>
              <a:gdLst/>
              <a:ahLst/>
              <a:cxnLst/>
              <a:rect l="l" t="t" r="r" b="b"/>
              <a:pathLst>
                <a:path w="4619924" h="304367">
                  <a:moveTo>
                    <a:pt x="32660" y="0"/>
                  </a:moveTo>
                  <a:lnTo>
                    <a:pt x="4587263" y="0"/>
                  </a:lnTo>
                  <a:cubicBezTo>
                    <a:pt x="4605301" y="0"/>
                    <a:pt x="4619924" y="14622"/>
                    <a:pt x="4619924" y="32660"/>
                  </a:cubicBezTo>
                  <a:lnTo>
                    <a:pt x="4619924" y="271707"/>
                  </a:lnTo>
                  <a:cubicBezTo>
                    <a:pt x="4619924" y="280369"/>
                    <a:pt x="4616483" y="288676"/>
                    <a:pt x="4610358" y="294801"/>
                  </a:cubicBezTo>
                  <a:cubicBezTo>
                    <a:pt x="4604233" y="300926"/>
                    <a:pt x="4595926" y="304367"/>
                    <a:pt x="4587263" y="304367"/>
                  </a:cubicBezTo>
                  <a:lnTo>
                    <a:pt x="32660" y="304367"/>
                  </a:lnTo>
                  <a:cubicBezTo>
                    <a:pt x="23998" y="304367"/>
                    <a:pt x="15691" y="300926"/>
                    <a:pt x="9566" y="294801"/>
                  </a:cubicBezTo>
                  <a:cubicBezTo>
                    <a:pt x="3441" y="288676"/>
                    <a:pt x="0" y="280369"/>
                    <a:pt x="0" y="271707"/>
                  </a:cubicBezTo>
                  <a:lnTo>
                    <a:pt x="0" y="32660"/>
                  </a:lnTo>
                  <a:cubicBezTo>
                    <a:pt x="0" y="23998"/>
                    <a:pt x="3441" y="15691"/>
                    <a:pt x="9566" y="9566"/>
                  </a:cubicBezTo>
                  <a:cubicBezTo>
                    <a:pt x="15691" y="3441"/>
                    <a:pt x="23998" y="0"/>
                    <a:pt x="32660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4619924" cy="266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24560" y="1638300"/>
            <a:ext cx="16990030" cy="138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786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ว่าด้วยวิธีการหาเสียงและลักษณะต้องห้ามในการหาเสียงเลือกตั้ง</a:t>
            </a:r>
            <a:endParaRPr lang="en-US" sz="4786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ctr">
              <a:lnSpc>
                <a:spcPts val="5409"/>
              </a:lnSpc>
            </a:pPr>
            <a:r>
              <a:rPr lang="en-US" sz="4786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86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สมาชิกสภาท้องถิ่นหรือผู้บริหารท้องถิ่น</a:t>
            </a:r>
            <a:r>
              <a:rPr lang="en-US" sz="4786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พ.ศ.2563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4906" y="723900"/>
            <a:ext cx="11878189" cy="89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6"/>
              </a:lnSpc>
            </a:pPr>
            <a:r>
              <a:rPr lang="en-US" sz="62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ระเบียบคณะกรรมการการเลือกตั้ง</a:t>
            </a:r>
            <a:endParaRPr lang="en-US" sz="62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3207" y="4093990"/>
            <a:ext cx="1709925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909" b="1" u="sng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</a:t>
            </a:r>
            <a:r>
              <a:rPr lang="en-US" sz="3909" b="1" u="sng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6 </a:t>
            </a:r>
            <a:r>
              <a:rPr lang="en-US" sz="3909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กรณีที่ผู้สมัครผู้ใดดำเนินการหาเสียงเลือกตั้งในระหว่างระยะเวลา</a:t>
            </a:r>
            <a:r>
              <a:rPr lang="en-US" sz="3909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909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ดังต่อไปนี้</a:t>
            </a:r>
            <a:endParaRPr lang="en-US" sz="3909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01188" y="5331859"/>
            <a:ext cx="16729611" cy="1050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8"/>
              </a:lnSpc>
            </a:pP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(1)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ในกรณีครบวาระ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ให้ดำเนินการหาเสียงตั้งแต่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180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วันก่อนวันที่ครบวาระจนถึง</a:t>
            </a:r>
            <a:endParaRPr lang="en-US" sz="366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138"/>
              </a:lnSpc>
            </a:pP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เวลา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18.00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น.ของวันก่อนวันเลือกตั้ง</a:t>
            </a:r>
            <a:endParaRPr lang="en-US" sz="366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699" y="6844218"/>
            <a:ext cx="1688376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8"/>
              </a:lnSpc>
            </a:pP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(2)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ในกรณีแทนตำแหน่งที่ว่าง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ยุบสภา,เหตุอื่นใดนอกจากครบวาระ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ให้ดำเนินการหาเสียงตั้งแต่วันที่ตำแหน่งว่างลงจนถึงเวลา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18.00 น.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ของวันก่อนวันเลือกตั้ง</a:t>
            </a:r>
            <a:endParaRPr lang="en-US" sz="366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13207" y="8736349"/>
            <a:ext cx="17169993" cy="1050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138"/>
              </a:lnSpc>
            </a:pP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ผู้สมัครที่หาเสียง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(1)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(2)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ต้องนำค่าใช้จ่ายในการหาเสียงดังกล่าว</a:t>
            </a:r>
            <a:r>
              <a:rPr lang="en-US" sz="3662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2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มาคิดรวมเป็นค่าใช้จ่ายในการเลือกตั้งด้วย</a:t>
            </a:r>
            <a:endParaRPr lang="en-US" sz="3662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645600" y="335793"/>
            <a:ext cx="17485799" cy="1515124"/>
            <a:chOff x="0" y="0"/>
            <a:chExt cx="4348963" cy="5794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8963" cy="579485"/>
            </a:xfrm>
            <a:custGeom>
              <a:avLst/>
              <a:gdLst/>
              <a:ahLst/>
              <a:cxnLst/>
              <a:rect l="l" t="t" r="r" b="b"/>
              <a:pathLst>
                <a:path w="4348963" h="579485">
                  <a:moveTo>
                    <a:pt x="34695" y="0"/>
                  </a:moveTo>
                  <a:lnTo>
                    <a:pt x="4314268" y="0"/>
                  </a:lnTo>
                  <a:cubicBezTo>
                    <a:pt x="4333429" y="0"/>
                    <a:pt x="4348963" y="15534"/>
                    <a:pt x="4348963" y="34695"/>
                  </a:cubicBezTo>
                  <a:lnTo>
                    <a:pt x="4348963" y="544790"/>
                  </a:lnTo>
                  <a:cubicBezTo>
                    <a:pt x="4348963" y="563951"/>
                    <a:pt x="4333429" y="579485"/>
                    <a:pt x="4314268" y="579485"/>
                  </a:cubicBezTo>
                  <a:lnTo>
                    <a:pt x="34695" y="579485"/>
                  </a:lnTo>
                  <a:cubicBezTo>
                    <a:pt x="25493" y="579485"/>
                    <a:pt x="16669" y="575830"/>
                    <a:pt x="10162" y="569323"/>
                  </a:cubicBezTo>
                  <a:cubicBezTo>
                    <a:pt x="3655" y="562816"/>
                    <a:pt x="0" y="553992"/>
                    <a:pt x="0" y="544790"/>
                  </a:cubicBezTo>
                  <a:lnTo>
                    <a:pt x="0" y="34695"/>
                  </a:lnTo>
                  <a:cubicBezTo>
                    <a:pt x="0" y="15534"/>
                    <a:pt x="15534" y="0"/>
                    <a:pt x="34695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4348963" cy="54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3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1101" y="4158688"/>
            <a:ext cx="17485798" cy="1836452"/>
            <a:chOff x="0" y="0"/>
            <a:chExt cx="4605313" cy="4836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05313" cy="483675"/>
            </a:xfrm>
            <a:custGeom>
              <a:avLst/>
              <a:gdLst/>
              <a:ahLst/>
              <a:cxnLst/>
              <a:rect l="l" t="t" r="r" b="b"/>
              <a:pathLst>
                <a:path w="4605313" h="483675">
                  <a:moveTo>
                    <a:pt x="32764" y="0"/>
                  </a:moveTo>
                  <a:lnTo>
                    <a:pt x="4572549" y="0"/>
                  </a:lnTo>
                  <a:cubicBezTo>
                    <a:pt x="4590644" y="0"/>
                    <a:pt x="4605313" y="14669"/>
                    <a:pt x="4605313" y="32764"/>
                  </a:cubicBezTo>
                  <a:lnTo>
                    <a:pt x="4605313" y="450911"/>
                  </a:lnTo>
                  <a:cubicBezTo>
                    <a:pt x="4605313" y="459600"/>
                    <a:pt x="4601861" y="467934"/>
                    <a:pt x="4595717" y="474078"/>
                  </a:cubicBezTo>
                  <a:cubicBezTo>
                    <a:pt x="4589572" y="480223"/>
                    <a:pt x="4581239" y="483675"/>
                    <a:pt x="4572549" y="483675"/>
                  </a:cubicBezTo>
                  <a:lnTo>
                    <a:pt x="32764" y="483675"/>
                  </a:lnTo>
                  <a:cubicBezTo>
                    <a:pt x="24074" y="483675"/>
                    <a:pt x="15741" y="480223"/>
                    <a:pt x="9596" y="474078"/>
                  </a:cubicBezTo>
                  <a:cubicBezTo>
                    <a:pt x="3452" y="467934"/>
                    <a:pt x="0" y="459600"/>
                    <a:pt x="0" y="450911"/>
                  </a:cubicBezTo>
                  <a:lnTo>
                    <a:pt x="0" y="32764"/>
                  </a:lnTo>
                  <a:cubicBezTo>
                    <a:pt x="0" y="24074"/>
                    <a:pt x="3452" y="15741"/>
                    <a:pt x="9596" y="9596"/>
                  </a:cubicBezTo>
                  <a:cubicBezTo>
                    <a:pt x="15741" y="3452"/>
                    <a:pt x="24074" y="0"/>
                    <a:pt x="32764" y="0"/>
                  </a:cubicBezTo>
                  <a:close/>
                </a:path>
              </a:pathLst>
            </a:custGeom>
            <a:solidFill>
              <a:srgbClr val="DFEAE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4605313" cy="445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979373" y="689048"/>
            <a:ext cx="178195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83"/>
              </a:lnSpc>
            </a:pPr>
            <a:r>
              <a:rPr lang="en-US" sz="591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ลักษณะต้องห้ามในการหาเสียงเลือกตั้ง</a:t>
            </a:r>
            <a:r>
              <a:rPr lang="en-US" sz="591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91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ตามมาตรา</a:t>
            </a:r>
            <a:r>
              <a:rPr lang="en-US" sz="591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65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326" y="2307038"/>
            <a:ext cx="1751305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709"/>
              </a:lnSpc>
            </a:pPr>
            <a:r>
              <a:rPr lang="th-TH" sz="4167" b="1" dirty="0">
                <a:latin typeface="TT Hoves Bold"/>
                <a:ea typeface="TT Hoves Bold"/>
                <a:cs typeface="TT Hoves Bold"/>
                <a:sym typeface="TT Hoves Bold"/>
              </a:rPr>
              <a:t>           (1)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หาเสียงด้วยการ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จัดทำ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ให้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เสนอให้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สัญญาว่าจะให้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จัดเตรียมเพื่อจะให้ทรัพย์สิน</a:t>
            </a:r>
            <a:r>
              <a:rPr lang="en-US" sz="4167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167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หรือผลประโยชน์อื่นใดอันอาจคำนวณเป็นเงินได้</a:t>
            </a:r>
            <a:endParaRPr lang="en-US" sz="4167" b="1" dirty="0"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00200" y="4015674"/>
            <a:ext cx="15819194" cy="156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1"/>
              </a:lnSpc>
            </a:pPr>
            <a:r>
              <a:rPr lang="en-US" sz="3664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เจตนาพิเศษ</a:t>
            </a:r>
            <a:endParaRPr lang="en-US" sz="3664" b="1" dirty="0">
              <a:solidFill>
                <a:srgbClr val="6D2E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141"/>
              </a:lnSpc>
            </a:pP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เพื่อจูงใจให้ผู้มีสิทธิเลือกตั้งลงคะแนนให้แก่ตนหรือผู้สมัครอื่น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งดเว้นการลงคะแนน</a:t>
            </a:r>
            <a:endParaRPr lang="en-US" sz="3664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141"/>
              </a:lnSpc>
            </a:pP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ให้ผู้สมัคร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หรือการชักขวนให้ไปลงคะแนนไม่เลือกผู้ใดเป็น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สถ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66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ผถ</a:t>
            </a:r>
            <a:r>
              <a:rPr lang="en-US" sz="366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34200" y="6715609"/>
            <a:ext cx="11051692" cy="3439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4648" lvl="1" indent="-372324">
              <a:lnSpc>
                <a:spcPts val="3897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126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วรรคหนึ่ง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ระวางโทษจำคุกตั้งแต่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 –10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ปี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ปรับตั้งแต่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>
              <a:lnSpc>
                <a:spcPts val="3897"/>
              </a:lnSpc>
            </a:pP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20,000 – 200,000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บาท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หรือทั้งจำทั้งปรับ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และให้ศาลสั่งเพิกถอนสิทธิเลือกตั้ง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>
              <a:lnSpc>
                <a:spcPts val="3897"/>
              </a:lnSpc>
            </a:pP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    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มีกำหนด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20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ปี</a:t>
            </a:r>
            <a:endParaRPr lang="en-US" sz="200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744648" lvl="1" indent="-372324">
              <a:lnSpc>
                <a:spcPts val="3897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126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วรรคสี่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ในกรณีที่ศาลมีคำพิพากษาถึงที่สุดให้ลงโทษ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ให้ศาลสั่งให้จ่ายเงินสินบนนำจับไม่เกินกึ่งหนึ่งจากจำนวนค่าปรับแก่ผู้แจ้งความนำจับ</a:t>
            </a:r>
          </a:p>
          <a:p>
            <a:pPr marL="744648" lvl="1" indent="-372324">
              <a:lnSpc>
                <a:spcPts val="3897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</a:t>
            </a:r>
            <a:r>
              <a:rPr lang="en-US" sz="2000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116 </a:t>
            </a:r>
            <a:r>
              <a:rPr lang="en-US" sz="2000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ให้ถือว่ากระทำการอันเป็นการทุจริตในการเลือกตั้ง</a:t>
            </a:r>
            <a:endParaRPr lang="en-US" sz="2000" b="1" dirty="0">
              <a:solidFill>
                <a:srgbClr val="6D2E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744648" lvl="1" indent="-372324">
              <a:lnSpc>
                <a:spcPts val="3897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มาตรา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65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วรรคท้าย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ให้ถือว่าเป็นความผิดมูลฐานตามกฎหมาย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ปปง</a:t>
            </a:r>
            <a:r>
              <a:rPr lang="en-US" sz="200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8600" y="1515124"/>
            <a:ext cx="17159174" cy="1253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934"/>
              </a:lnSpc>
            </a:pPr>
            <a:r>
              <a:rPr lang="th-TH" sz="4366" b="1" dirty="0">
                <a:latin typeface="TT Hoves Bold"/>
                <a:ea typeface="TT Hoves Bold"/>
                <a:cs typeface="TT Hoves Bold"/>
                <a:sym typeface="TT Hoves Bold"/>
              </a:rPr>
              <a:t>       (2)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หาเสียงด้วยการ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ให้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เสนอให้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สัญญาว่าจะให้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เงินทรัพย์สิน</a:t>
            </a:r>
            <a:endParaRPr lang="en-US" sz="4366" b="1" dirty="0"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thaiDist">
              <a:lnSpc>
                <a:spcPts val="4934"/>
              </a:lnSpc>
            </a:pP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หรือประโยชน์อื่นใด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แก่ชุมชน</a:t>
            </a:r>
            <a:r>
              <a:rPr lang="en-US" sz="4366" b="1" dirty="0"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366" b="1" dirty="0" err="1">
                <a:latin typeface="TT Hoves Bold"/>
                <a:ea typeface="TT Hoves Bold"/>
                <a:cs typeface="TT Hoves Bold"/>
                <a:sym typeface="TT Hoves Bold"/>
              </a:rPr>
              <a:t>หรือสถาบันอื่นใด</a:t>
            </a:r>
            <a:endParaRPr lang="en-US" sz="4366" b="1" dirty="0"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EA933D62-DF39-8AA3-47C3-49C7B5F854FF}"/>
              </a:ext>
            </a:extLst>
          </p:cNvPr>
          <p:cNvSpPr txBox="1"/>
          <p:nvPr/>
        </p:nvSpPr>
        <p:spPr>
          <a:xfrm>
            <a:off x="1219200" y="3771900"/>
            <a:ext cx="141732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5197"/>
              </a:lnSpc>
            </a:pPr>
            <a:r>
              <a:rPr lang="th-TH" sz="4599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(3)</a:t>
            </a:r>
            <a:r>
              <a:rPr lang="en-US" sz="4599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หาเสียงด้วยการ</a:t>
            </a:r>
            <a:r>
              <a:rPr lang="en-US" sz="4599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599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จัดให้มี</a:t>
            </a:r>
            <a:r>
              <a:rPr lang="en-US" sz="4599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599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มหรสพ</a:t>
            </a:r>
            <a:r>
              <a:rPr lang="en-US" sz="4599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599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4599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599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การรื่นเริงต่างๆ</a:t>
            </a:r>
            <a:endParaRPr lang="en-US" sz="4599" b="1" dirty="0">
              <a:solidFill>
                <a:srgbClr val="6D2E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D588E94F-EFE6-A17E-2EB5-AA8E637BDA34}"/>
              </a:ext>
            </a:extLst>
          </p:cNvPr>
          <p:cNvSpPr txBox="1"/>
          <p:nvPr/>
        </p:nvSpPr>
        <p:spPr>
          <a:xfrm>
            <a:off x="1219200" y="5676900"/>
            <a:ext cx="128016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6082"/>
              </a:lnSpc>
            </a:pPr>
            <a:r>
              <a:rPr lang="th-TH" sz="5382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(4)</a:t>
            </a:r>
            <a:r>
              <a:rPr lang="en-US" sz="5382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หาเสียงด้วยการ</a:t>
            </a:r>
            <a:r>
              <a:rPr lang="en-US" sz="5382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382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เลี้ยง</a:t>
            </a:r>
            <a:r>
              <a:rPr lang="en-US" sz="5382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382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5382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382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รับจัดเลี้ยง</a:t>
            </a:r>
            <a:r>
              <a:rPr lang="en-US" sz="5382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7B18E6DF-57B0-3345-EC6C-207827465A07}"/>
              </a:ext>
            </a:extLst>
          </p:cNvPr>
          <p:cNvSpPr txBox="1"/>
          <p:nvPr/>
        </p:nvSpPr>
        <p:spPr>
          <a:xfrm>
            <a:off x="1066800" y="7518647"/>
            <a:ext cx="1353912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5353"/>
              </a:lnSpc>
            </a:pPr>
            <a:r>
              <a:rPr lang="th-TH" sz="4737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(5) </a:t>
            </a:r>
            <a:r>
              <a:rPr lang="en-US" sz="4737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หาเสียงด้วยการ</a:t>
            </a:r>
            <a:r>
              <a:rPr lang="en-US" sz="4737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37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บังคับ</a:t>
            </a:r>
            <a:r>
              <a:rPr lang="en-US" sz="4737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37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ขู่เข็ญ</a:t>
            </a:r>
            <a:r>
              <a:rPr lang="en-US" sz="4737" b="1" dirty="0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737" b="1" dirty="0" err="1">
                <a:solidFill>
                  <a:srgbClr val="6D2E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ใช้อิทธิพลคุกคาม</a:t>
            </a:r>
            <a:endParaRPr lang="en-US" sz="4737" b="1" dirty="0">
              <a:solidFill>
                <a:srgbClr val="6D2E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7200" y="335793"/>
            <a:ext cx="15075894" cy="2200232"/>
            <a:chOff x="0" y="0"/>
            <a:chExt cx="4348963" cy="5794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8963" cy="579485"/>
            </a:xfrm>
            <a:custGeom>
              <a:avLst/>
              <a:gdLst/>
              <a:ahLst/>
              <a:cxnLst/>
              <a:rect l="l" t="t" r="r" b="b"/>
              <a:pathLst>
                <a:path w="4348963" h="579485">
                  <a:moveTo>
                    <a:pt x="34695" y="0"/>
                  </a:moveTo>
                  <a:lnTo>
                    <a:pt x="4314268" y="0"/>
                  </a:lnTo>
                  <a:cubicBezTo>
                    <a:pt x="4333429" y="0"/>
                    <a:pt x="4348963" y="15534"/>
                    <a:pt x="4348963" y="34695"/>
                  </a:cubicBezTo>
                  <a:lnTo>
                    <a:pt x="4348963" y="544790"/>
                  </a:lnTo>
                  <a:cubicBezTo>
                    <a:pt x="4348963" y="563951"/>
                    <a:pt x="4333429" y="579485"/>
                    <a:pt x="4314268" y="579485"/>
                  </a:cubicBezTo>
                  <a:lnTo>
                    <a:pt x="34695" y="579485"/>
                  </a:lnTo>
                  <a:cubicBezTo>
                    <a:pt x="25493" y="579485"/>
                    <a:pt x="16669" y="575830"/>
                    <a:pt x="10162" y="569323"/>
                  </a:cubicBezTo>
                  <a:cubicBezTo>
                    <a:pt x="3655" y="562816"/>
                    <a:pt x="0" y="553992"/>
                    <a:pt x="0" y="544790"/>
                  </a:cubicBezTo>
                  <a:lnTo>
                    <a:pt x="0" y="34695"/>
                  </a:lnTo>
                  <a:cubicBezTo>
                    <a:pt x="0" y="15534"/>
                    <a:pt x="15534" y="0"/>
                    <a:pt x="34695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4348963" cy="54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thaiDist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45470" y="792739"/>
            <a:ext cx="13387623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r>
              <a:rPr lang="th-TH" sz="508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ม.67 </a:t>
            </a:r>
            <a:r>
              <a:rPr lang="en-US" sz="508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ห้ามจัดยานพาหนะ</a:t>
            </a:r>
            <a:r>
              <a:rPr lang="en-US" sz="508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08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รับ-ส่ง</a:t>
            </a:r>
            <a:r>
              <a:rPr lang="en-US" sz="508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08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ผู้มีสิทธิเลือกตั้งโดยไม่เสียค่าโดยสาร</a:t>
            </a:r>
            <a:r>
              <a:rPr lang="en-US" sz="5084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5084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หรือค่าจ้าง</a:t>
            </a:r>
            <a:endParaRPr lang="en-US" sz="5084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69062" y="4324029"/>
            <a:ext cx="1494987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2"/>
              </a:lnSpc>
            </a:pP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กรณี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ผู้สมัคร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เป็นผู้จัดหายานพาหนะ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นำผู้มีสิทธิเลือกตั้งไป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หรือนำกลับ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หรือจัดให้ไป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หรือกลับ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ระวางโทษจำคุกตั้งแต่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1 –10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ปี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ปรับตั้งแต่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20,000 – 200,000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บาท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หรือทั้งจำทั้งปรับ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และให้ศาลสั่งเพิกถอนสิทธิเลือกตั้งมีกำหนด</a:t>
            </a:r>
            <a:r>
              <a:rPr lang="en-US" sz="3347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20 </a:t>
            </a:r>
            <a:r>
              <a:rPr lang="en-US" sz="3347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ปี</a:t>
            </a:r>
            <a:endParaRPr lang="en-US" sz="3347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506200" y="8594873"/>
            <a:ext cx="6674817" cy="865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3"/>
              </a:lnSpc>
            </a:pP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ไม่ใช้บังคับกับกรณีที่</a:t>
            </a:r>
            <a:r>
              <a:rPr lang="en-US" b="1" dirty="0" err="1">
                <a:latin typeface="TT Hoves Bold"/>
                <a:ea typeface="TT Hoves Bold"/>
                <a:cs typeface="TT Hoves Bold"/>
                <a:sym typeface="TT Hoves Bold"/>
              </a:rPr>
              <a:t>หน่วยงาน</a:t>
            </a: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ของรัฐเป็นผู้จัดยานพาหนะ</a:t>
            </a:r>
            <a:endParaRPr lang="en-US" b="1" dirty="0">
              <a:solidFill>
                <a:srgbClr val="2C2F6F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>
              <a:lnSpc>
                <a:spcPts val="3553"/>
              </a:lnSpc>
            </a:pP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เพื่ออำนวยความสะดวกแก่ผู้มีสิทธิเลือกตั้ง</a:t>
            </a:r>
            <a:r>
              <a:rPr lang="en-US" b="1" dirty="0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ทั้งนี้</a:t>
            </a:r>
            <a:r>
              <a:rPr lang="en-US" b="1" dirty="0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ตามที่</a:t>
            </a:r>
            <a:r>
              <a:rPr lang="en-US" b="1" dirty="0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กกต</a:t>
            </a:r>
            <a:r>
              <a:rPr lang="en-US" b="1" dirty="0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. </a:t>
            </a:r>
            <a:r>
              <a:rPr lang="en-US" b="1" dirty="0" err="1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กำหนด</a:t>
            </a:r>
            <a:r>
              <a:rPr lang="en-US" b="1" dirty="0">
                <a:solidFill>
                  <a:srgbClr val="2C2F6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1449" y="-2851231"/>
            <a:ext cx="19390899" cy="19390899"/>
          </a:xfrm>
          <a:custGeom>
            <a:avLst/>
            <a:gdLst/>
            <a:ahLst/>
            <a:cxnLst/>
            <a:rect l="l" t="t" r="r" b="b"/>
            <a:pathLst>
              <a:path w="19390899" h="19390899">
                <a:moveTo>
                  <a:pt x="0" y="0"/>
                </a:moveTo>
                <a:lnTo>
                  <a:pt x="19390898" y="0"/>
                </a:lnTo>
                <a:lnTo>
                  <a:pt x="19390898" y="19390899"/>
                </a:lnTo>
                <a:lnTo>
                  <a:pt x="0" y="1939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8600" y="335793"/>
            <a:ext cx="16391852" cy="2200232"/>
            <a:chOff x="0" y="0"/>
            <a:chExt cx="4635345" cy="5794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5345" cy="579485"/>
            </a:xfrm>
            <a:custGeom>
              <a:avLst/>
              <a:gdLst/>
              <a:ahLst/>
              <a:cxnLst/>
              <a:rect l="l" t="t" r="r" b="b"/>
              <a:pathLst>
                <a:path w="4635345" h="579485">
                  <a:moveTo>
                    <a:pt x="32552" y="0"/>
                  </a:moveTo>
                  <a:lnTo>
                    <a:pt x="4602793" y="0"/>
                  </a:lnTo>
                  <a:cubicBezTo>
                    <a:pt x="4611427" y="0"/>
                    <a:pt x="4619706" y="3430"/>
                    <a:pt x="4625811" y="9534"/>
                  </a:cubicBezTo>
                  <a:cubicBezTo>
                    <a:pt x="4631915" y="15639"/>
                    <a:pt x="4635345" y="23918"/>
                    <a:pt x="4635345" y="32552"/>
                  </a:cubicBezTo>
                  <a:lnTo>
                    <a:pt x="4635345" y="546933"/>
                  </a:lnTo>
                  <a:cubicBezTo>
                    <a:pt x="4635345" y="555567"/>
                    <a:pt x="4631915" y="563846"/>
                    <a:pt x="4625811" y="569951"/>
                  </a:cubicBezTo>
                  <a:cubicBezTo>
                    <a:pt x="4619706" y="576055"/>
                    <a:pt x="4611427" y="579485"/>
                    <a:pt x="4602793" y="579485"/>
                  </a:cubicBezTo>
                  <a:lnTo>
                    <a:pt x="32552" y="579485"/>
                  </a:lnTo>
                  <a:cubicBezTo>
                    <a:pt x="23918" y="579485"/>
                    <a:pt x="15639" y="576055"/>
                    <a:pt x="9534" y="569951"/>
                  </a:cubicBezTo>
                  <a:cubicBezTo>
                    <a:pt x="3430" y="563846"/>
                    <a:pt x="0" y="555567"/>
                    <a:pt x="0" y="546933"/>
                  </a:cubicBezTo>
                  <a:lnTo>
                    <a:pt x="0" y="32552"/>
                  </a:lnTo>
                  <a:cubicBezTo>
                    <a:pt x="0" y="23918"/>
                    <a:pt x="3430" y="15639"/>
                    <a:pt x="9534" y="9534"/>
                  </a:cubicBezTo>
                  <a:cubicBezTo>
                    <a:pt x="15639" y="3430"/>
                    <a:pt x="23918" y="0"/>
                    <a:pt x="32552" y="0"/>
                  </a:cubicBezTo>
                  <a:close/>
                </a:path>
              </a:pathLst>
            </a:custGeom>
            <a:solidFill>
              <a:srgbClr val="0BA5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4635345" cy="54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52400" y="802264"/>
            <a:ext cx="1672455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</a:pPr>
            <a:r>
              <a:rPr lang="th-TH" sz="495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ม.68</a:t>
            </a:r>
            <a:r>
              <a:rPr lang="en-US" sz="495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ห้ามมิให้ผู้ใดซึ่งมิได้มีสัญชาติไทยเข้ามามีส่วนช่วยเหลือ</a:t>
            </a:r>
            <a:endParaRPr lang="en-US" sz="4950" b="1" dirty="0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ctr">
              <a:lnSpc>
                <a:spcPts val="5594"/>
              </a:lnSpc>
            </a:pPr>
            <a:r>
              <a:rPr lang="en-US" sz="495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4950" b="1" dirty="0" err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ในการเลือกตั้งหรือกระทำการใด</a:t>
            </a:r>
            <a:r>
              <a:rPr lang="en-US" sz="4950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 ๆ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3795" y="4702148"/>
            <a:ext cx="1507100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868"/>
              </a:lnSpc>
            </a:pPr>
            <a:r>
              <a:rPr lang="en-US" sz="4308" b="1" dirty="0">
                <a:latin typeface="TT Hoves Bold"/>
                <a:ea typeface="TT Hoves Bold"/>
                <a:cs typeface="TT Hoves Bold"/>
                <a:sym typeface="TT Hoves Bold"/>
              </a:rPr>
              <a:t>เพื่อประโยชน์แก่การเลือกตั้งโดยประการที่อาจเป็นคุณหรือเป็นโทษแก่ผู้สมัครเว้นแต่การกระทำนั้นเป็นการช่วยราชการตามที่ทางราชการร้องขอหรือเป็นการกระกอบอาชีพตามปกติโดยสุจริตของผู้นั้น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572150" y="0"/>
            <a:ext cx="2016452" cy="1515124"/>
          </a:xfrm>
          <a:custGeom>
            <a:avLst/>
            <a:gdLst/>
            <a:ahLst/>
            <a:cxnLst/>
            <a:rect l="l" t="t" r="r" b="b"/>
            <a:pathLst>
              <a:path w="2016452" h="1515124">
                <a:moveTo>
                  <a:pt x="0" y="0"/>
                </a:moveTo>
                <a:lnTo>
                  <a:pt x="2016452" y="0"/>
                </a:lnTo>
                <a:lnTo>
                  <a:pt x="2016452" y="1515124"/>
                </a:lnTo>
                <a:lnTo>
                  <a:pt x="0" y="1515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3596</Words>
  <Application>Microsoft Office PowerPoint</Application>
  <PresentationFormat>กำหนดเอง</PresentationFormat>
  <Paragraphs>237</Paragraphs>
  <Slides>40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40</vt:i4>
      </vt:variant>
    </vt:vector>
  </HeadingPairs>
  <TitlesOfParts>
    <vt:vector size="46" baseType="lpstr">
      <vt:lpstr>Arial</vt:lpstr>
      <vt:lpstr>Canva Sans Bold</vt:lpstr>
      <vt:lpstr>Calibri</vt:lpstr>
      <vt:lpstr>TT Norms Bold</vt:lpstr>
      <vt:lpstr>TT Hoves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BOONLOM</dc:creator>
  <cp:lastModifiedBy>peerayuth janta</cp:lastModifiedBy>
  <cp:revision>3</cp:revision>
  <dcterms:created xsi:type="dcterms:W3CDTF">2006-08-16T00:00:00Z</dcterms:created>
  <dcterms:modified xsi:type="dcterms:W3CDTF">2025-02-26T01:02:26Z</dcterms:modified>
  <dc:identifier>DAGfynP4pJE</dc:identifier>
</cp:coreProperties>
</file>